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</p:sldMasterIdLst>
  <p:notesMasterIdLst>
    <p:notesMasterId r:id="rId17"/>
  </p:notesMasterIdLst>
  <p:sldIdLst>
    <p:sldId id="285" r:id="rId2"/>
    <p:sldId id="288" r:id="rId3"/>
    <p:sldId id="274" r:id="rId4"/>
    <p:sldId id="275" r:id="rId5"/>
    <p:sldId id="282" r:id="rId6"/>
    <p:sldId id="267" r:id="rId7"/>
    <p:sldId id="268" r:id="rId8"/>
    <p:sldId id="277" r:id="rId9"/>
    <p:sldId id="278" r:id="rId10"/>
    <p:sldId id="292" r:id="rId11"/>
    <p:sldId id="281" r:id="rId12"/>
    <p:sldId id="264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1616B8"/>
    <a:srgbClr val="1EEA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C61A5-1982-433E-A62B-207C7B60087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21E45-4E01-4AE8-99E6-3F767DA9B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2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21E45-4E01-4AE8-99E6-3F767DA9BD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35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4359420" cy="1524000"/>
          </a:xfrm>
          <a:solidFill>
            <a:srgbClr val="CC00CC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47579" y="3124200"/>
            <a:ext cx="3567821" cy="2916435"/>
            <a:chOff x="5347579" y="3124200"/>
            <a:chExt cx="3567821" cy="2916435"/>
          </a:xfrm>
        </p:grpSpPr>
        <p:sp>
          <p:nvSpPr>
            <p:cNvPr id="6" name="Rectangle 5"/>
            <p:cNvSpPr/>
            <p:nvPr/>
          </p:nvSpPr>
          <p:spPr>
            <a:xfrm>
              <a:off x="5347579" y="3124200"/>
              <a:ext cx="3567821" cy="646331"/>
            </a:xfrm>
            <a:prstGeom prst="rect">
              <a:avLst/>
            </a:prstGeom>
            <a:solidFill>
              <a:srgbClr val="00B050"/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উপস্থাপনায়</a:t>
              </a:r>
              <a:r>
                <a: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47579" y="3886199"/>
              <a:ext cx="3567821" cy="2154436"/>
            </a:xfrm>
            <a:prstGeom prst="rect">
              <a:avLst/>
            </a:prstGeom>
            <a:solidFill>
              <a:srgbClr val="00206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i="1" u="sng" dirty="0" err="1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200" i="1" u="sng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i="1" u="sng" dirty="0" err="1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আমীর</a:t>
              </a:r>
              <a:r>
                <a:rPr lang="en-US" sz="3200" i="1" u="sng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i="1" u="sng" dirty="0" err="1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হোসেন</a:t>
              </a:r>
              <a:endParaRPr lang="en-US" sz="3200" i="1" u="sng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1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প্রধান শিক্ষক </a:t>
              </a:r>
              <a:r>
                <a:rPr lang="bn-BD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/>
              </a:r>
              <a:br>
                <a:rPr lang="bn-BD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400" dirty="0">
                  <a:solidFill>
                    <a:srgbClr val="CC00CC"/>
                  </a:solidFill>
                  <a:latin typeface="NikoshBAN" pitchFamily="2" charset="0"/>
                  <a:cs typeface="NikoshBAN" pitchFamily="2" charset="0"/>
                </a:rPr>
                <a:t>পাল্লা মাহবুব আদর্শ উচ্চ বিদ্যালয়</a:t>
              </a:r>
              <a:br>
                <a:rPr lang="bn-BD" sz="2400" dirty="0">
                  <a:solidFill>
                    <a:srgbClr val="CC00CC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en-US" sz="2400" dirty="0">
                  <a:solidFill>
                    <a:srgbClr val="CC00CC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400" dirty="0">
                  <a:solidFill>
                    <a:srgbClr val="CC00CC"/>
                  </a:solidFill>
                  <a:latin typeface="NikoshBAN" pitchFamily="2" charset="0"/>
                  <a:cs typeface="NikoshBAN" pitchFamily="2" charset="0"/>
                </a:rPr>
                <a:t>চাটখিল- নোয়াখালী</a:t>
              </a:r>
            </a:p>
            <a:p>
              <a:pPr algn="ctr"/>
              <a:r>
                <a:rPr lang="bn-BD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মোবাইল-০১৭১২৯০৬৯৬৫</a:t>
              </a:r>
            </a:p>
            <a:p>
              <a:pPr algn="ctr"/>
              <a:r>
                <a:rPr lang="bn-BD" sz="16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ইমেইল-melon01121966</a:t>
              </a:r>
              <a:r>
                <a:rPr lang="en-US" sz="16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@gmail.com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83D2BB-FF2B-4235-8F8B-6587D7FA82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228600"/>
            <a:ext cx="3567820" cy="289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74DF91F-5D96-4D74-BC28-60CAF571A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90" y="2286000"/>
            <a:ext cx="5214130" cy="3495674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FFD32CE0-B8D4-4520-8922-008E50EE4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838200" y="990600"/>
                <a:ext cx="7467600" cy="212365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১। দুইটি বর্গক্ষেত্রের বাহুর দৈর্ঘ্য যথাক্রমে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মিটার এবং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 মিটার হলে,</a:t>
                </a:r>
              </a:p>
              <a:p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তাদের ক্ষেত্রফলের  অনুপাত কত?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90600"/>
                <a:ext cx="7467600" cy="21236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4797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1219200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5400" dirty="0">
                <a:solidFill>
                  <a:srgbClr val="FFFF00"/>
                </a:solidFill>
              </a:rPr>
              <a:t>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2286000" y="2514600"/>
                <a:ext cx="3512115" cy="1586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514600"/>
                <a:ext cx="3512115" cy="15868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itle 6"/>
              <p:cNvSpPr txBox="1">
                <a:spLocks/>
              </p:cNvSpPr>
              <p:nvPr/>
            </p:nvSpPr>
            <p:spPr>
              <a:xfrm>
                <a:off x="1219199" y="990600"/>
                <a:ext cx="6858000" cy="168332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tabLst>
                    <a:tab pos="3830638" algn="l"/>
                  </a:tabLst>
                  <a:defRPr sz="3600" b="1" kern="1200" cap="none" spc="50">
                    <a:ln w="13335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bn-BD" sz="4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যদি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/>
                        <a:cs typeface="NikoshBAN" pitchFamily="2" charset="0"/>
                      </a:rPr>
                      <m:t>𝑏</m:t>
                    </m:r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bn-BD" sz="4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en-US" sz="4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c </a:t>
                </a:r>
                <a:r>
                  <a:rPr lang="bn-BD" sz="4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হয়,</a:t>
                </a:r>
                <a:r>
                  <a:rPr lang="en-US" sz="4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4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তবে প্রমান কর যে,</a:t>
                </a:r>
                <a:endParaRPr lang="en-US" sz="44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it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990600"/>
                <a:ext cx="6858000" cy="1683324"/>
              </a:xfrm>
              <a:prstGeom prst="rect">
                <a:avLst/>
              </a:prstGeom>
              <a:blipFill rotWithShape="1">
                <a:blip r:embed="rId3"/>
                <a:stretch>
                  <a:fillRect l="-355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285999" y="2514600"/>
                <a:ext cx="3512115" cy="1586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2514600"/>
                <a:ext cx="3512115" cy="15868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43000" y="762000"/>
            <a:ext cx="73152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কাজ (সময়-১০ মিনিট)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2336" name="Equation" r:id="rId4" imgW="114151" imgH="215619" progId="Equation.3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810657" y="3581400"/>
            <a:ext cx="6284685" cy="2030437"/>
            <a:chOff x="1810657" y="3581400"/>
            <a:chExt cx="6284685" cy="2030437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698978954"/>
                </p:ext>
              </p:extLst>
            </p:nvPr>
          </p:nvGraphicFramePr>
          <p:xfrm>
            <a:off x="1810657" y="3581400"/>
            <a:ext cx="6284685" cy="2030437"/>
          </p:xfrm>
          <a:graphic>
            <a:graphicData uri="http://schemas.openxmlformats.org/presentationml/2006/ole">
              <p:oleObj spid="_x0000_s52337" name="Equation" r:id="rId5" imgW="1143000" imgH="507960" progId="Equation.3">
                <p:embed/>
              </p:oleObj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4343400" y="37338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2338" name="Equation" r:id="rId6" imgW="114151" imgH="215619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600" y="2514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যদি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a : b =  b: c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হয় তবে প্রমাণ কর যে,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1000"/>
            <a:ext cx="40386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7200" u="sng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4419600"/>
            <a:ext cx="39624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সমানুপাত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581400"/>
            <a:ext cx="7010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NikoshBAN" pitchFamily="2" charset="0"/>
              </a:rPr>
              <a:t>2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  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</a:t>
            </a:r>
            <a:r>
              <a:rPr lang="bn-BD" sz="4000" dirty="0">
                <a:latin typeface="NikoshBAN" pitchFamily="2" charset="0"/>
                <a:cs typeface="NikoshBAN" pitchFamily="2" charset="0"/>
                <a:sym typeface="Symbol"/>
              </a:rPr>
              <a:t> এই প্রতীকটির নাম কি? 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159" name="Equation" r:id="rId4" imgW="114151" imgH="215619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2743200"/>
            <a:ext cx="7162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কে পূর্ব রাশি ও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B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কে উত্তর রাশি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882914"/>
            <a:ext cx="8077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1.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A:B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অনুপাতে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A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B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কে কি রাশি বলা হয়?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27" y="5206139"/>
            <a:ext cx="8686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44958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28600" y="2076271"/>
                <a:ext cx="8534400" cy="12003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৩। দুইটি সংখ্যার অনুপাত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3600" b="0" i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এবং তাদের ল,সা,গু.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180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;</m:t>
                    </m:r>
                  </m:oMath>
                </a14:m>
                <a:endPara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সংখ্যা দুইটি নির্ণয় কর।</a:t>
                </a:r>
                <a:r>
                  <a:rPr lang="en-US" sz="3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6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76271"/>
                <a:ext cx="85344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496" t="-5473" b="-1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28600" y="3606693"/>
                <a:ext cx="8420100" cy="198560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৭। যদি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𝑏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𝑏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𝑐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হয়, তবে প্রমান কর যে,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BD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BD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</a:p>
              <a:p>
                <a:endPara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06693"/>
                <a:ext cx="8420100" cy="1985608"/>
              </a:xfrm>
              <a:prstGeom prst="rect">
                <a:avLst/>
              </a:prstGeom>
              <a:blipFill rotWithShape="1">
                <a:blip r:embed="rId3"/>
                <a:stretch>
                  <a:fillRect l="-2094" t="-3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Public\Pictures\Sample Pictures\james howard - animated-gif-waterfall-wallpap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835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20005341">
            <a:off x="2440426" y="2670016"/>
            <a:ext cx="35189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5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81100" y="0"/>
            <a:ext cx="6781800" cy="19050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85900" y="2362200"/>
            <a:ext cx="5105400" cy="1524000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tx1"/>
            </a:solidFill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নবম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ও দ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গণিত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48100" y="1600200"/>
            <a:ext cx="990600" cy="8382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33600" y="3352800"/>
            <a:ext cx="5524500" cy="3505200"/>
            <a:chOff x="2286000" y="3352800"/>
            <a:chExt cx="5524500" cy="3505200"/>
          </a:xfrm>
        </p:grpSpPr>
        <p:sp>
          <p:nvSpPr>
            <p:cNvPr id="6" name="Rounded Rectangle 5"/>
            <p:cNvSpPr/>
            <p:nvPr/>
          </p:nvSpPr>
          <p:spPr>
            <a:xfrm>
              <a:off x="2286000" y="4038600"/>
              <a:ext cx="5181600" cy="1371600"/>
            </a:xfrm>
            <a:prstGeom prst="roundRect">
              <a:avLst/>
            </a:prstGeom>
            <a:solidFill>
              <a:srgbClr val="0070C0"/>
            </a:solidFill>
            <a:ln w="28575"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5400" dirty="0">
                  <a:solidFill>
                    <a:srgbClr val="1616B8"/>
                  </a:solidFill>
                  <a:latin typeface="NikoshBAN" pitchFamily="2" charset="0"/>
                  <a:cs typeface="NikoshBAN" pitchFamily="2" charset="0"/>
                </a:rPr>
                <a:t>একাদশ অধ্যায়</a:t>
              </a:r>
              <a:endParaRPr lang="en-US" sz="5400" dirty="0">
                <a:solidFill>
                  <a:srgbClr val="1616B8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71800" y="5486400"/>
              <a:ext cx="4838700" cy="1371600"/>
            </a:xfrm>
            <a:prstGeom prst="roundRect">
              <a:avLst/>
            </a:prstGeom>
            <a:solidFill>
              <a:srgbClr val="CC00CC"/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5400" dirty="0">
                  <a:latin typeface="NikoshBAN" pitchFamily="2" charset="0"/>
                  <a:cs typeface="NikoshBAN" pitchFamily="2" charset="0"/>
                </a:rPr>
                <a:t>অনুপাত ও সমানুপাত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5905500" y="3352800"/>
              <a:ext cx="838200" cy="6858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alued Acer User\Desktop\nitai sir\aft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62025"/>
            <a:ext cx="3581401" cy="4676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C:\Documents and Settings\Valued Acer User\Desktop\nitai sir\MAshrafulwallpap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914400"/>
            <a:ext cx="3657600" cy="472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00200" y="5791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মোট রান ৮০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7544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মোট রান ৪০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295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Aftab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alued Acer User\Desktop\nitai sir\habibul bas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57726"/>
            <a:ext cx="3657600" cy="48286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1" name="Picture 3" descr="C:\Documents and Settings\Valued Acer User\Desktop\nitai sir\Sakib-v-P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85800"/>
            <a:ext cx="3657599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00200" y="5791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মোট রান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60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5791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মোট রান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30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304800"/>
            <a:ext cx="8229600" cy="5791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BD" sz="6600" dirty="0">
                <a:latin typeface="NikoshLightBAN" pitchFamily="2" charset="0"/>
                <a:cs typeface="NikoshLightBAN" pitchFamily="2" charset="0"/>
              </a:rPr>
              <a:t>                                                  </a:t>
            </a:r>
            <a:endParaRPr lang="en-US" sz="6600" u="sng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8200" y="1676400"/>
            <a:ext cx="7957458" cy="1828800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600" u="sng" dirty="0">
                <a:solidFill>
                  <a:srgbClr val="C00000"/>
                </a:solidFill>
              </a:rPr>
              <a:t>অনুপাত ও সমানুপাত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4038600"/>
            <a:ext cx="6248400" cy="769441"/>
          </a:xfrm>
          <a:prstGeom prst="rect">
            <a:avLst/>
          </a:prstGeom>
          <a:ln w="38100">
            <a:prstDash val="lgDashDot"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অনুপাতের</a:t>
            </a:r>
            <a:r>
              <a:rPr lang="bn-BD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রূপান্তর করতে পারবে।</a:t>
            </a:r>
            <a:endParaRPr lang="en-US" sz="7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590800"/>
            <a:ext cx="6248400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বীজগণিতীয় অনুপাত ও সমানুপাত ব্যাখ্যা করতে পারবে।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057400" y="197427"/>
            <a:ext cx="5181600" cy="2362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457200" y="2819400"/>
            <a:ext cx="978408" cy="685800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457200" y="4087090"/>
            <a:ext cx="978408" cy="685800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4939605"/>
            <a:ext cx="6248400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অনুপাতের</a:t>
            </a:r>
            <a:r>
              <a:rPr lang="bn-BD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গাণিতিক সমস্যা সমাধান করতে পারবে।</a:t>
            </a:r>
            <a:endParaRPr lang="en-US" sz="7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457200" y="5105400"/>
            <a:ext cx="978408" cy="685800"/>
          </a:xfrm>
          <a:prstGeom prst="notch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895600"/>
            <a:ext cx="21336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সমানুপাত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Documents and Settings\Valued Acer User\Desktop\nitai sir\fgt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410200"/>
            <a:ext cx="11430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Right Arrow 11"/>
          <p:cNvSpPr/>
          <p:nvPr/>
        </p:nvSpPr>
        <p:spPr>
          <a:xfrm>
            <a:off x="304800" y="4038600"/>
            <a:ext cx="123825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00200" y="3810000"/>
            <a:ext cx="66294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যদি চারটি রাশি এরুপ হয় যে, প্রথম ও দ্বিতীয় রাশির অনুপাত তৃতীয় ও চতুর্থ রাশির অনুপাতের সমান হয়,তবে ঐ চারটি রাশি নিয়ে সমানুপাত উৎপন্ন হয়।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33400"/>
            <a:ext cx="2057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অনুপাত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8400" y="1371600"/>
            <a:ext cx="54864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একই এককে সমজাতীয় দুইটি রাশির পরিমানের তুলনাকে অনুপাত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81000" y="15240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723900" y="5410200"/>
            <a:ext cx="16383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rgbClr val="1616B8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19600" y="2514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3886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2667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3886200"/>
            <a:ext cx="4648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B+C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সম্পূর্ণ বৃত্তের  কত অংশ?</a:t>
            </a:r>
            <a:endParaRPr lang="en-US" sz="1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2438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2000" y="2196715"/>
            <a:ext cx="3200400" cy="3352800"/>
            <a:chOff x="2590800" y="1791049"/>
            <a:chExt cx="3200400" cy="3352800"/>
          </a:xfrm>
          <a:solidFill>
            <a:srgbClr val="92D050"/>
          </a:solidFill>
        </p:grpSpPr>
        <p:sp>
          <p:nvSpPr>
            <p:cNvPr id="2" name="Flowchart: Connector 1"/>
            <p:cNvSpPr/>
            <p:nvPr/>
          </p:nvSpPr>
          <p:spPr>
            <a:xfrm>
              <a:off x="2590800" y="1791049"/>
              <a:ext cx="3200400" cy="33528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cxnSp>
          <p:nvCxnSpPr>
            <p:cNvPr id="4" name="Straight Connector 3"/>
            <p:cNvCxnSpPr>
              <a:stCxn id="2" idx="0"/>
              <a:endCxn id="2" idx="4"/>
            </p:cNvCxnSpPr>
            <p:nvPr/>
          </p:nvCxnSpPr>
          <p:spPr>
            <a:xfrm>
              <a:off x="4191000" y="1791049"/>
              <a:ext cx="0" cy="3352800"/>
            </a:xfrm>
            <a:prstGeom prst="line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" name="Straight Connector 4"/>
            <p:cNvCxnSpPr>
              <a:stCxn id="2" idx="2"/>
              <a:endCxn id="2" idx="6"/>
            </p:cNvCxnSpPr>
            <p:nvPr/>
          </p:nvCxnSpPr>
          <p:spPr>
            <a:xfrm>
              <a:off x="2590800" y="3467449"/>
              <a:ext cx="3200400" cy="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276600" y="2502932"/>
              <a:ext cx="60960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002060"/>
                  </a:solidFill>
                </a:rPr>
                <a:t>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95800" y="3802559"/>
              <a:ext cx="609600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4400" dirty="0">
                <a:solidFill>
                  <a:srgbClr val="00206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95800" y="2514600"/>
              <a:ext cx="609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</a:rPr>
                <a:t>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57409" y="3549878"/>
              <a:ext cx="609600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002060"/>
                  </a:solidFill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91250" y="2502931"/>
              <a:ext cx="609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1616B8"/>
                  </a:solidFill>
                </a:rPr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10450" y="3643195"/>
              <a:ext cx="609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1616B8"/>
                  </a:solidFill>
                </a:rPr>
                <a:t>B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10450" y="2485226"/>
              <a:ext cx="609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1616B8"/>
                  </a:solidFill>
                </a:rPr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29700" y="3765322"/>
              <a:ext cx="609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1616B8"/>
                  </a:solidFill>
                </a:rPr>
                <a:t>A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1000" y="914400"/>
            <a:ext cx="6096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চিত্রটি দেখঃ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19600" y="2209800"/>
            <a:ext cx="4343400" cy="646331"/>
          </a:xfrm>
          <a:prstGeom prst="rect">
            <a:avLst/>
          </a:prstGeom>
          <a:solidFill>
            <a:srgbClr val="CC00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সম্পূর্ণ বৃত্তের  কত অংশ?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2895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92D050"/>
                </a:solidFill>
              </a:rPr>
              <a:t>1/4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4724400"/>
            <a:ext cx="15408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92D050"/>
                </a:solidFill>
              </a:rPr>
              <a:t>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5" grpId="0" animBg="1"/>
      <p:bldP spid="27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38400" y="914400"/>
            <a:ext cx="435568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6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অনুপাতের রুপান্তর</a:t>
            </a:r>
            <a:endParaRPr lang="en-US" sz="1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579754" y="2558401"/>
                <a:ext cx="3821046" cy="1327799"/>
              </a:xfrm>
              <a:prstGeom prst="rect">
                <a:avLst/>
              </a:prstGeom>
              <a:pattFill prst="pct10">
                <a:fgClr>
                  <a:schemeClr val="accent1"/>
                </a:fgClr>
                <a:bgClr>
                  <a:schemeClr val="bg1"/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pPr marL="857250" indent="-857250">
                  <a:buFont typeface="Wingdings" pitchFamily="2" charset="2"/>
                  <a:buChar char="v"/>
                </a:pPr>
                <a:r>
                  <a:rPr lang="en-US" sz="6000" b="0" dirty="0"/>
                  <a:t/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/>
                      </a:rPr>
                      <m:t>𝑎</m:t>
                    </m:r>
                    <m:r>
                      <a:rPr lang="en-US" sz="6000" b="0" i="1" smtClean="0">
                        <a:latin typeface="Cambria Math"/>
                      </a:rPr>
                      <m:t>:</m:t>
                    </m:r>
                    <m:r>
                      <a:rPr lang="en-US" sz="6000" b="0" i="1" smtClean="0">
                        <a:latin typeface="Cambria Math"/>
                      </a:rPr>
                      <m:t>𝑏</m:t>
                    </m:r>
                    <m:r>
                      <a:rPr lang="en-US" sz="6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6000" b="0" i="1" smtClean="0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54" y="2558401"/>
                <a:ext cx="3821046" cy="1327799"/>
              </a:xfrm>
              <a:prstGeom prst="rect">
                <a:avLst/>
              </a:prstGeom>
              <a:blipFill rotWithShape="1">
                <a:blip r:embed="rId3"/>
                <a:stretch>
                  <a:fillRect l="-4606"/>
                </a:stretch>
              </a:blip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525996" y="4419600"/>
                <a:ext cx="3798604" cy="1422184"/>
              </a:xfrm>
              <a:prstGeom prst="rect">
                <a:avLst/>
              </a:prstGeom>
              <a:pattFill prst="dashVert">
                <a:fgClr>
                  <a:schemeClr val="accent1"/>
                </a:fgClr>
                <a:bgClr>
                  <a:schemeClr val="bg1"/>
                </a:bgClr>
              </a:pattFill>
            </p:spPr>
            <p:txBody>
              <a:bodyPr wrap="none" rtlCol="0">
                <a:spAutoFit/>
              </a:bodyPr>
              <a:lstStyle/>
              <a:p>
                <a:pPr marL="857250" indent="-85725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/>
                      </a:rPr>
                      <m:t> </m:t>
                    </m:r>
                    <m:r>
                      <a:rPr lang="en-US" sz="6000" b="0" i="1" smtClean="0">
                        <a:latin typeface="Cambria Math"/>
                      </a:rPr>
                      <m:t>𝑏</m:t>
                    </m:r>
                    <m:r>
                      <a:rPr lang="en-US" sz="6000" b="0" i="1" smtClean="0">
                        <a:latin typeface="Cambria Math"/>
                      </a:rPr>
                      <m:t>:</m:t>
                    </m:r>
                    <m:r>
                      <a:rPr lang="en-US" sz="6000" b="0" i="1" smtClean="0">
                        <a:latin typeface="Cambria Math"/>
                      </a:rPr>
                      <m:t>𝑎</m:t>
                    </m:r>
                    <m:r>
                      <a:rPr lang="en-US" sz="6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60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996" y="4419600"/>
                <a:ext cx="3798604" cy="14221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1592</TotalTime>
  <Words>193</Words>
  <Application>Microsoft Office PowerPoint</Application>
  <PresentationFormat>On-screen Show (4:3)</PresentationFormat>
  <Paragraphs>60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Apex</vt:lpstr>
      <vt:lpstr>Equation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সেট এর আবিস্কার  সম্পর্কে জানতে পারবে  সেটের সংগা    জানতে  পারবে    </dc:title>
  <dc:creator/>
  <cp:lastModifiedBy>Windows User</cp:lastModifiedBy>
  <cp:revision>278</cp:revision>
  <dcterms:created xsi:type="dcterms:W3CDTF">2006-08-16T00:00:00Z</dcterms:created>
  <dcterms:modified xsi:type="dcterms:W3CDTF">2020-04-18T03:11:33Z</dcterms:modified>
</cp:coreProperties>
</file>