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2" r:id="rId5"/>
    <p:sldId id="258" r:id="rId6"/>
    <p:sldId id="259" r:id="rId7"/>
    <p:sldId id="265" r:id="rId8"/>
    <p:sldId id="260" r:id="rId9"/>
    <p:sldId id="271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362200"/>
            <a:ext cx="3962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00"/>
            <a:ext cx="16764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আয়ত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86200" y="2057400"/>
            <a:ext cx="2133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4267200"/>
            <a:ext cx="1752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বর্গ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048000" y="2438400"/>
            <a:ext cx="2362200" cy="1600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4191000"/>
            <a:ext cx="14478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রম্বস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3124200" y="2514600"/>
            <a:ext cx="3276600" cy="2286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5105400"/>
            <a:ext cx="2743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ট্রাপিজিয়াম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76200"/>
            <a:ext cx="5486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990600"/>
            <a:ext cx="1447800" cy="1066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6096000" y="2362200"/>
            <a:ext cx="1676400" cy="99059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6019800" y="3733800"/>
            <a:ext cx="1905000" cy="1219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5334000"/>
            <a:ext cx="259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066800" y="914400"/>
            <a:ext cx="4267200" cy="1143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টি কোন চতুর্ভুজ এবং কেন?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066800" y="2362200"/>
            <a:ext cx="4114800" cy="990600"/>
          </a:xfrm>
          <a:prstGeom prst="rightArrow">
            <a:avLst>
              <a:gd name="adj1" fmla="val 55811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990600" y="3962400"/>
            <a:ext cx="4038600" cy="114300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 কেন?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38200" y="5486400"/>
            <a:ext cx="4191000" cy="10668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এটি কোন চতুর্ভুজ এবং কেন?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6488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১০ মিনিট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/>
              <a:t>মূল্যায়ন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467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আয়তহ্মেত্র  কি?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ট্রাপিজিয়ামের সংজ্ঞা বল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বর্গহ্মেত্র ও রম্বস এর মধো পার্থক্য বল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010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৪। তোমাদের বিদ্যালয়ের খেলার মাঠটি কোন         ধরনের চতুর্ভুজ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2296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আর্ট পেপার কেটে যে কোন একটি চতুর্ভুজ তৈরী করে নিয়ে আসবে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0"/>
            <a:ext cx="7543800" cy="31547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 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9100" y="8382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9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81534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শিক্ষক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ষাইটশালা আদর্শ উচ্চ বিদ্যালয় এন্ড কলেজ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ব্রাহ্মণপাড়া, কুমিল্লা।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>
          <a:xfrm>
            <a:off x="1524000" y="457200"/>
            <a:ext cx="6172200" cy="556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500" b="1" i="0" u="none" strike="noStrike" kern="1200" normalizeH="0" baseline="0" noProof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8500" b="1" i="0" u="none" strike="noStrike" kern="120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8500" b="1" i="0" u="none" strike="noStrike" kern="1200" normalizeH="0" baseline="0" noProof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8500" b="1" i="0" u="none" strike="noStrike" kern="1200" normalizeH="0" baseline="0" noProof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অষ্টম 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</a:t>
            </a: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গণিত</a:t>
            </a:r>
            <a:endParaRPr kumimoji="0" lang="bn-BD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>
          <a:xfrm>
            <a:off x="1524000" y="457200"/>
            <a:ext cx="61722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8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kumimoji="0" lang="en-US" sz="8500" b="1" i="0" u="none" strike="noStrike" kern="1200" normalizeH="0" baseline="0" noProof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1453" y="2828836"/>
            <a:ext cx="21210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7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  <a:endParaRPr lang="bn-BD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5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897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আজকের পাঠ শেষে শিহ্ক্ষার্থীরা-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চতুর্ভুজ কি বলতে পারবে এবং    আঁকতে পারবে।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*বিভিন্ন প্রকার চতুর্ভুজের সংজ্ঞা বলতে পারবে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আঁকতে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*বিভিন্ন প্রকার চতুর্ভুজের পার্থক্য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1295400" y="762000"/>
            <a:ext cx="2514600" cy="19050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1066800"/>
            <a:ext cx="2667000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325375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ত্রিভুজ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2766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495800"/>
            <a:ext cx="7162800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চতুর্ভুজ এবং এর প্রকারভেদ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2286000"/>
            <a:ext cx="2514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4724400"/>
            <a:ext cx="16764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চতুর্ভুজের প্রকারভেদঃ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828800"/>
            <a:ext cx="525780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চতুর্ভুজ পাঁচ প্রকারঃ যথা-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সামান্তরিক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আয়ত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বর্গ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 রম্বস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৫। ট্রাপিজিয়াম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2819400" y="990600"/>
            <a:ext cx="3048000" cy="229172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5600" y="3657600"/>
            <a:ext cx="2057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 সামান্তরিক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140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Office Theme</vt:lpstr>
      <vt:lpstr>স্বাগতম</vt:lpstr>
      <vt:lpstr>পরিচিতি</vt:lpstr>
      <vt:lpstr>PowerPoint Presentation</vt:lpstr>
      <vt:lpstr>PowerPoint Presentation</vt:lpstr>
      <vt:lpstr>শিখনফলঃ আজকের পাঠ শেষে শিহ্ক্ষার্থীরা- * চতুর্ভুজ কি বলতে পারবে এবং    আঁকতে পারবে। *বিভিন্ন প্রকার চতুর্ভুজের সংজ্ঞা বলতে পারবে এবং    আঁকতে পারবে। *বিভিন্ন প্রকার চতুর্ভুজের পার্থক্য করতে পারবে।</vt:lpstr>
      <vt:lpstr>PowerPoint Presentation</vt:lpstr>
      <vt:lpstr>PowerPoint Presentation</vt:lpstr>
      <vt:lpstr>চতুর্ভুজের প্রকারভেদঃ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Rasel</cp:lastModifiedBy>
  <cp:revision>85</cp:revision>
  <dcterms:created xsi:type="dcterms:W3CDTF">2006-08-16T00:00:00Z</dcterms:created>
  <dcterms:modified xsi:type="dcterms:W3CDTF">2020-04-17T05:05:31Z</dcterms:modified>
</cp:coreProperties>
</file>