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8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3" y="-117764"/>
            <a:ext cx="9220200" cy="701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524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জিভের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74241"/>
            <a:ext cx="6553200" cy="2735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9624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সম্মুখ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স্বরধ্বনিঃ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জিভের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স্বরধ্বনিগুলো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সম্মুখ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স্বরধ্বনি।যেমন-ই,এ,অ্যা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মধ্য-স্বরধ্বনিঃ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জিভ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মধ্য-স্বরধ্বনি।যেমন-আ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পশ্চা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স্বরধ্বনিঃ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জিভের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স্বরধ্বনিগুলো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পশ্চা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স্বরধ্বনি।যেমন-অ,ও,উ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20782"/>
            <a:ext cx="92202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161881">
            <a:off x="-280736" y="1038437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ঠোঁটের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আকৃতি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t="5479" r="23078" b="3162"/>
          <a:stretch/>
        </p:blipFill>
        <p:spPr>
          <a:xfrm>
            <a:off x="3276600" y="381000"/>
            <a:ext cx="5334000" cy="3151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309" y="3525982"/>
            <a:ext cx="861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ঠোঁটের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স্বরধ্বনিগুলোর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দু-ধরনের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যায়-ঠোঁট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গোলাকৃত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অগোলাকৃত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পারে।ঠোঁটের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অবস্থাভেদে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স্বরধ্বনিগুলোকে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গোলাকৃত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অগোলাকৃত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স্বধ্বনি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গোলাকৃত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স্বরধ্বনিগুলোই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গোলাকৃত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যেমন-অ,ও,উ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স্বরধ্বনিগুলোই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অগোলাকৃত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।যেমন-ই,এ,অ্যা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82768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1" y="4419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1.ধ্বনি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কাহাকে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সম্মুখ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কাহাকে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98431"/>
            <a:ext cx="5486400" cy="2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>
          <a:xfrm>
            <a:off x="457201" y="457200"/>
            <a:ext cx="80772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6482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বাগযন্ত্র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2202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75135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উচ্চ-স্বরধ্বনি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80160" y="249001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ই,উ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33901" y="2459236"/>
            <a:ext cx="2781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এ,ও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04683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এ, 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4371" y="3080145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" y="38348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নিম্ন-মধ্য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  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05840" y="468121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ই,উ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4681210"/>
            <a:ext cx="2419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এ,ও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840" y="5422612"/>
            <a:ext cx="272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আ,এ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799" y="5422612"/>
            <a:ext cx="2419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924550" y="342900"/>
            <a:ext cx="2686050" cy="838200"/>
          </a:xfrm>
          <a:prstGeom prst="wedgeRectCallout">
            <a:avLst>
              <a:gd name="adj1" fmla="val -17429"/>
              <a:gd name="adj2" fmla="val 12795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চাপুন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 r="8257" b="5049"/>
          <a:stretch/>
        </p:blipFill>
        <p:spPr>
          <a:xfrm>
            <a:off x="609600" y="304800"/>
            <a:ext cx="7620000" cy="4861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516636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ধ্বনিতত্ত্ব</a:t>
            </a:r>
            <a:r>
              <a:rPr lang="en-US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সমন্ধে</a:t>
            </a:r>
            <a:r>
              <a:rPr lang="en-US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লখে</a:t>
            </a:r>
            <a:r>
              <a:rPr lang="en-US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 rot="558006">
            <a:off x="2743200" y="475417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105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273" y="3048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120" y="2466569"/>
            <a:ext cx="40247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মহিউদ্দীন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আমদহ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০১৭১৯৭৬৫৯৩৯</a:t>
            </a:r>
          </a:p>
          <a:p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mohiuddinam69@gmail.com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8973" y="5133439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b="1" dirty="0" err="1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40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৬ষ্ট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3" y="1524000"/>
            <a:ext cx="25146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11727"/>
            <a:ext cx="2310246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64" y="1373736"/>
            <a:ext cx="942109" cy="51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1905000" cy="2662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1" r="34853"/>
          <a:stretch/>
        </p:blipFill>
        <p:spPr>
          <a:xfrm>
            <a:off x="2819400" y="1752599"/>
            <a:ext cx="1080656" cy="2662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6666" r="12198"/>
          <a:stretch/>
        </p:blipFill>
        <p:spPr>
          <a:xfrm>
            <a:off x="4052454" y="1752600"/>
            <a:ext cx="1648691" cy="2662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/>
          <a:stretch/>
        </p:blipFill>
        <p:spPr>
          <a:xfrm>
            <a:off x="6019800" y="1752600"/>
            <a:ext cx="2356139" cy="2662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85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486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এই জাতীয় দৃশ্য আমরা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6900" y="35807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SG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038600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8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ধ্বনিতত্ত্ব</a:t>
            </a:r>
            <a:endParaRPr lang="en-US" sz="13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524000"/>
            <a:ext cx="4110037" cy="2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4060" r="11460" b="14957"/>
          <a:stretch/>
        </p:blipFill>
        <p:spPr>
          <a:xfrm>
            <a:off x="1300727" y="381000"/>
            <a:ext cx="6260123" cy="4443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145" y="51054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উচ্চারনের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প্রত্যঙ্গ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বাগযন্ত্র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" y="1745673"/>
            <a:ext cx="7924799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810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25235" r="7493" b="13790"/>
          <a:stretch/>
        </p:blipFill>
        <p:spPr>
          <a:xfrm>
            <a:off x="651164" y="533400"/>
            <a:ext cx="76200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3434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যে-বাকধ্বনি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উচ্চারনের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ফুসফুস-আগত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কোনভাবে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বাধাপ্রাপ্ত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সেগুলোই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স্বরধ্বনি।যেমন-অ,আ,ই,উ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উচ্চারনের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বাধাহীনভাবে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যেমন-আঁ,ইঁ,এঁ,ওঁ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305799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90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8364" y="282714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জিভের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25235" r="7493" b="13790"/>
          <a:stretch/>
        </p:blipFill>
        <p:spPr>
          <a:xfrm>
            <a:off x="2251364" y="990600"/>
            <a:ext cx="3810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2766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উচ্চ-স্বরধ্বনিঃ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জিভ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ওঠে।যেমন-ই,উ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নিম্ন-স্বরধ্বনিঃ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জিভ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যেমন-আ,এ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উচ্চ-মধ্য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স্বরধ্বনিঃ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জিভ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নিম্ন-স্বরধ্বণির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উচ্চ-স্বরধ্বনির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যেমন-এ,ও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নিম্ন-মধ্য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স্বরধ্বনিঃ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জিভ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নিম্ন-মধ্য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স্বরধ্বনির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নিম্ন-স্বরধ্বনি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উঠে।যেমন-অ্যা,ও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387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26</cp:revision>
  <dcterms:created xsi:type="dcterms:W3CDTF">2006-08-16T00:00:00Z</dcterms:created>
  <dcterms:modified xsi:type="dcterms:W3CDTF">2020-04-18T10:31:23Z</dcterms:modified>
</cp:coreProperties>
</file>