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4" r:id="rId2"/>
    <p:sldId id="256" r:id="rId3"/>
    <p:sldId id="262" r:id="rId4"/>
    <p:sldId id="261" r:id="rId5"/>
    <p:sldId id="266" r:id="rId6"/>
    <p:sldId id="267" r:id="rId7"/>
    <p:sldId id="260" r:id="rId8"/>
    <p:sldId id="275" r:id="rId9"/>
    <p:sldId id="279" r:id="rId10"/>
    <p:sldId id="268" r:id="rId11"/>
    <p:sldId id="265" r:id="rId12"/>
    <p:sldId id="278" r:id="rId13"/>
    <p:sldId id="270" r:id="rId14"/>
    <p:sldId id="271" r:id="rId15"/>
    <p:sldId id="269" r:id="rId16"/>
    <p:sldId id="274" r:id="rId17"/>
    <p:sldId id="276" r:id="rId18"/>
    <p:sldId id="272" r:id="rId19"/>
    <p:sldId id="277" r:id="rId20"/>
    <p:sldId id="273" r:id="rId21"/>
    <p:sldId id="259" r:id="rId22"/>
    <p:sldId id="258" r:id="rId23"/>
    <p:sldId id="25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8A24E-CDB5-4C7E-B0CF-4B74E0CF196C}" type="datetimeFigureOut">
              <a:rPr lang="en-US" smtClean="0"/>
              <a:pPr/>
              <a:t>4/16/2020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E3FB91-65B4-456E-ACD6-0CBBF9B29BCE}" type="slidenum">
              <a:rPr lang="en-GB" smtClean="0"/>
              <a:pPr/>
              <a:t>‹#›</a:t>
            </a:fld>
            <a:endParaRPr lang="en-GB"/>
          </a:p>
        </p:txBody>
      </p:sp>
    </p:spTree>
    <p:extLst>
      <p:ext uri="{BB962C8B-B14F-4D97-AF65-F5344CB8AC3E}">
        <p14:creationId xmlns:p14="http://schemas.microsoft.com/office/powerpoint/2010/main" val="1335946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E3FB91-65B4-456E-ACD6-0CBBF9B29BCE}" type="slidenum">
              <a:rPr lang="en-GB" smtClean="0"/>
              <a:pPr/>
              <a:t>2</a:t>
            </a:fld>
            <a:endParaRPr lang="en-GB"/>
          </a:p>
        </p:txBody>
      </p:sp>
    </p:spTree>
    <p:extLst>
      <p:ext uri="{BB962C8B-B14F-4D97-AF65-F5344CB8AC3E}">
        <p14:creationId xmlns:p14="http://schemas.microsoft.com/office/powerpoint/2010/main" val="1509882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E3FB91-65B4-456E-ACD6-0CBBF9B29BCE}" type="slidenum">
              <a:rPr lang="en-GB" smtClean="0"/>
              <a:pPr/>
              <a:t>21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8125272B-E26A-4F4C-8929-36349887CD7C}" type="datetimeFigureOut">
              <a:rPr lang="en-US" smtClean="0"/>
              <a:pPr/>
              <a:t>4/16/2020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1B36B-A7DA-4D39-8F05-7178EBD4487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25272B-E26A-4F4C-8929-36349887CD7C}" type="datetimeFigureOut">
              <a:rPr lang="en-US" smtClean="0"/>
              <a:pPr/>
              <a:t>4/16/2020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1B36B-A7DA-4D39-8F05-7178EBD4487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25272B-E26A-4F4C-8929-36349887CD7C}" type="datetimeFigureOut">
              <a:rPr lang="en-US" smtClean="0"/>
              <a:pPr/>
              <a:t>4/16/2020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1B36B-A7DA-4D39-8F05-7178EBD4487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25272B-E26A-4F4C-8929-36349887CD7C}" type="datetimeFigureOut">
              <a:rPr lang="en-US" smtClean="0"/>
              <a:pPr/>
              <a:t>4/16/2020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1B36B-A7DA-4D39-8F05-7178EBD4487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25272B-E26A-4F4C-8929-36349887CD7C}" type="datetimeFigureOut">
              <a:rPr lang="en-US" smtClean="0"/>
              <a:pPr/>
              <a:t>4/16/2020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1B36B-A7DA-4D39-8F05-7178EBD4487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125272B-E26A-4F4C-8929-36349887CD7C}" type="datetimeFigureOut">
              <a:rPr lang="en-US" smtClean="0"/>
              <a:pPr/>
              <a:t>4/16/2020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61B36B-A7DA-4D39-8F05-7178EBD4487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125272B-E26A-4F4C-8929-36349887CD7C}" type="datetimeFigureOut">
              <a:rPr lang="en-US" smtClean="0"/>
              <a:pPr/>
              <a:t>4/16/2020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61B36B-A7DA-4D39-8F05-7178EBD4487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125272B-E26A-4F4C-8929-36349887CD7C}" type="datetimeFigureOut">
              <a:rPr lang="en-US" smtClean="0"/>
              <a:pPr/>
              <a:t>4/16/2020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61B36B-A7DA-4D39-8F05-7178EBD4487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5272B-E26A-4F4C-8929-36349887CD7C}" type="datetimeFigureOut">
              <a:rPr lang="en-US" smtClean="0"/>
              <a:pPr/>
              <a:t>4/16/2020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61B36B-A7DA-4D39-8F05-7178EBD4487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5272B-E26A-4F4C-8929-36349887CD7C}" type="datetimeFigureOut">
              <a:rPr lang="en-US" smtClean="0"/>
              <a:pPr/>
              <a:t>4/16/2020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61B36B-A7DA-4D39-8F05-7178EBD4487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5272B-E26A-4F4C-8929-36349887CD7C}" type="datetimeFigureOut">
              <a:rPr lang="en-US" smtClean="0"/>
              <a:pPr/>
              <a:t>4/16/2020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61B36B-A7DA-4D39-8F05-7178EBD4487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rgbClr val="B50068"/>
            </a:gs>
            <a:gs pos="1000">
              <a:srgbClr val="66008F"/>
            </a:gs>
            <a:gs pos="97000">
              <a:srgbClr val="BA0066"/>
            </a:gs>
            <a:gs pos="99000">
              <a:srgbClr val="FF0000"/>
            </a:gs>
            <a:gs pos="100000">
              <a:srgbClr val="FF8200"/>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5272B-E26A-4F4C-8929-36349887CD7C}" type="datetimeFigureOut">
              <a:rPr lang="en-US" smtClean="0"/>
              <a:pPr/>
              <a:t>4/16/2020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1B36B-A7DA-4D39-8F05-7178EBD4487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166"/>
            <a:ext cx="9144000" cy="1238272"/>
          </a:xfrm>
          <a:solidFill>
            <a:srgbClr val="00B050"/>
          </a:solidFill>
        </p:spPr>
        <p:txBody>
          <a:bodyPr>
            <a:noAutofit/>
          </a:bodyPr>
          <a:lstStyle/>
          <a:p>
            <a:r>
              <a:rPr lang="en-US" sz="96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itchFamily="2" charset="0"/>
                <a:cs typeface="NikoshBAN" pitchFamily="2" charset="0"/>
              </a:rPr>
              <a:t>স্বাগতম</a:t>
            </a:r>
            <a:endParaRPr lang="en-GB" sz="9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8324"/>
            <a:ext cx="9180512" cy="46150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521" y="1844824"/>
            <a:ext cx="6303963"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89359" y="5032340"/>
            <a:ext cx="1296144" cy="523220"/>
          </a:xfrm>
          <a:prstGeom prst="rect">
            <a:avLst/>
          </a:prstGeom>
          <a:noFill/>
        </p:spPr>
        <p:txBody>
          <a:bodyPr wrap="square" rtlCol="0">
            <a:spAutoFit/>
          </a:bodyPr>
          <a:lstStyle/>
          <a:p>
            <a:r>
              <a:rPr lang="en-US" sz="2800" dirty="0" smtClean="0">
                <a:latin typeface="NikoshBAN" pitchFamily="2" charset="0"/>
                <a:cs typeface="NikoshBAN" pitchFamily="2" charset="0"/>
              </a:rPr>
              <a:t>১১*১</a:t>
            </a:r>
          </a:p>
        </p:txBody>
      </p:sp>
      <p:sp>
        <p:nvSpPr>
          <p:cNvPr id="10" name="TextBox 9"/>
          <p:cNvSpPr txBox="1"/>
          <p:nvPr/>
        </p:nvSpPr>
        <p:spPr>
          <a:xfrm>
            <a:off x="4722971" y="2341726"/>
            <a:ext cx="1296144" cy="461665"/>
          </a:xfrm>
          <a:prstGeom prst="rect">
            <a:avLst/>
          </a:prstGeom>
          <a:noFill/>
        </p:spPr>
        <p:txBody>
          <a:bodyPr wrap="square" rtlCol="0">
            <a:spAutoFit/>
          </a:bodyPr>
          <a:lstStyle/>
          <a:p>
            <a:r>
              <a:rPr lang="en-US" sz="2400" dirty="0" smtClean="0">
                <a:latin typeface="NikoshBAN" pitchFamily="2" charset="0"/>
                <a:cs typeface="NikoshBAN" pitchFamily="2" charset="0"/>
              </a:rPr>
              <a:t>১১*১</a:t>
            </a:r>
          </a:p>
        </p:txBody>
      </p:sp>
      <p:sp>
        <p:nvSpPr>
          <p:cNvPr id="4" name="TextBox 3"/>
          <p:cNvSpPr txBox="1"/>
          <p:nvPr/>
        </p:nvSpPr>
        <p:spPr>
          <a:xfrm>
            <a:off x="2627784" y="448796"/>
            <a:ext cx="3240360" cy="1107996"/>
          </a:xfrm>
          <a:prstGeom prst="rect">
            <a:avLst/>
          </a:prstGeom>
          <a:noFill/>
        </p:spPr>
        <p:txBody>
          <a:bodyPr wrap="square" rtlCol="0">
            <a:spAutoFit/>
          </a:bodyPr>
          <a:lstStyle/>
          <a:p>
            <a:r>
              <a:rPr lang="en-US" sz="6600" dirty="0" err="1" smtClean="0">
                <a:latin typeface="NikoshBAN" pitchFamily="2" charset="0"/>
                <a:cs typeface="NikoshBAN" pitchFamily="2" charset="0"/>
              </a:rPr>
              <a:t>কাবাডি</a:t>
            </a:r>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মাঠ</a:t>
            </a:r>
            <a:endParaRPr lang="en-US" sz="6600" dirty="0" smtClean="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1000" fill="hold"/>
                                        <p:tgtEl>
                                          <p:spTgt spid="3074"/>
                                        </p:tgtEl>
                                        <p:attrNameLst>
                                          <p:attrName>ppt_w</p:attrName>
                                        </p:attrNameLst>
                                      </p:cBhvr>
                                      <p:tavLst>
                                        <p:tav tm="0">
                                          <p:val>
                                            <p:fltVal val="0"/>
                                          </p:val>
                                        </p:tav>
                                        <p:tav tm="100000">
                                          <p:val>
                                            <p:strVal val="#ppt_w"/>
                                          </p:val>
                                        </p:tav>
                                      </p:tavLst>
                                    </p:anim>
                                    <p:anim calcmode="lin" valueType="num">
                                      <p:cBhvr>
                                        <p:cTn id="13" dur="1000" fill="hold"/>
                                        <p:tgtEl>
                                          <p:spTgt spid="3074"/>
                                        </p:tgtEl>
                                        <p:attrNameLst>
                                          <p:attrName>ppt_h</p:attrName>
                                        </p:attrNameLst>
                                      </p:cBhvr>
                                      <p:tavLst>
                                        <p:tav tm="0">
                                          <p:val>
                                            <p:fltVal val="0"/>
                                          </p:val>
                                        </p:tav>
                                        <p:tav tm="100000">
                                          <p:val>
                                            <p:strVal val="#ppt_h"/>
                                          </p:val>
                                        </p:tav>
                                      </p:tavLst>
                                    </p:anim>
                                    <p:anim calcmode="lin" valueType="num">
                                      <p:cBhvr>
                                        <p:cTn id="14" dur="1000" fill="hold"/>
                                        <p:tgtEl>
                                          <p:spTgt spid="3074"/>
                                        </p:tgtEl>
                                        <p:attrNameLst>
                                          <p:attrName>style.rotation</p:attrName>
                                        </p:attrNameLst>
                                      </p:cBhvr>
                                      <p:tavLst>
                                        <p:tav tm="0">
                                          <p:val>
                                            <p:fltVal val="90"/>
                                          </p:val>
                                        </p:tav>
                                        <p:tav tm="100000">
                                          <p:val>
                                            <p:fltVal val="0"/>
                                          </p:val>
                                        </p:tav>
                                      </p:tavLst>
                                    </p:anim>
                                    <p:animEffect transition="in" filter="fade">
                                      <p:cBhvr>
                                        <p:cTn id="15"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1262387766"/>
              </p:ext>
            </p:extLst>
          </p:nvPr>
        </p:nvGraphicFramePr>
        <p:xfrm>
          <a:off x="4114800" y="3032125"/>
          <a:ext cx="914400" cy="792163"/>
        </p:xfrm>
        <a:graphic>
          <a:graphicData uri="http://schemas.openxmlformats.org/presentationml/2006/ole">
            <mc:AlternateContent xmlns:mc="http://schemas.openxmlformats.org/markup-compatibility/2006">
              <mc:Choice xmlns:v="urn:schemas-microsoft-com:vml" Requires="v">
                <p:oleObj spid="_x0000_s1047" name="Packager Shell Object" showAsIcon="1" r:id="rId3" imgW="914400" imgH="792360" progId="Package">
                  <p:embed/>
                </p:oleObj>
              </mc:Choice>
              <mc:Fallback>
                <p:oleObj name="Packager Shell Object" showAsIcon="1" r:id="rId3" imgW="914400" imgH="792360" progId="Package">
                  <p:embed/>
                  <p:pic>
                    <p:nvPicPr>
                      <p:cNvPr id="0" name="Picture 3"/>
                      <p:cNvPicPr>
                        <a:picLocks noChangeAspect="1" noChangeArrowheads="1"/>
                      </p:cNvPicPr>
                      <p:nvPr/>
                    </p:nvPicPr>
                    <p:blipFill>
                      <a:blip r:embed="rId4"/>
                      <a:srcRect/>
                      <a:stretch>
                        <a:fillRect/>
                      </a:stretch>
                    </p:blipFill>
                    <p:spPr bwMode="auto">
                      <a:xfrm>
                        <a:off x="4114800" y="3032125"/>
                        <a:ext cx="914400"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0" y="980728"/>
            <a:ext cx="9144000" cy="830997"/>
          </a:xfrm>
          <a:prstGeom prst="rect">
            <a:avLst/>
          </a:prstGeom>
          <a:solidFill>
            <a:schemeClr val="bg1">
              <a:lumMod val="95000"/>
            </a:schemeClr>
          </a:solidFill>
        </p:spPr>
        <p:txBody>
          <a:bodyPr wrap="square" rtlCol="0">
            <a:spAutoFit/>
          </a:bodyPr>
          <a:lstStyle/>
          <a:p>
            <a:r>
              <a:rPr lang="en-US" sz="3600" dirty="0" smtClean="0"/>
              <a:t>  </a:t>
            </a:r>
            <a:r>
              <a:rPr lang="en-US" sz="4800" dirty="0" err="1" smtClean="0"/>
              <a:t>এসো</a:t>
            </a:r>
            <a:r>
              <a:rPr lang="en-US" sz="4800" dirty="0" smtClean="0"/>
              <a:t> </a:t>
            </a:r>
            <a:r>
              <a:rPr lang="en-US" sz="4800" dirty="0" err="1" smtClean="0"/>
              <a:t>আমরা</a:t>
            </a:r>
            <a:r>
              <a:rPr lang="en-US" sz="4800" dirty="0" smtClean="0"/>
              <a:t> </a:t>
            </a:r>
            <a:r>
              <a:rPr lang="en-US" sz="4800" dirty="0" err="1" smtClean="0"/>
              <a:t>একটি</a:t>
            </a:r>
            <a:r>
              <a:rPr lang="en-US" sz="4800" dirty="0" smtClean="0"/>
              <a:t>  </a:t>
            </a:r>
            <a:r>
              <a:rPr lang="en-US" sz="4800" dirty="0" err="1" smtClean="0"/>
              <a:t>ভিডিও</a:t>
            </a:r>
            <a:r>
              <a:rPr lang="en-US" sz="4800" dirty="0" smtClean="0"/>
              <a:t> </a:t>
            </a:r>
            <a:r>
              <a:rPr lang="en-US" sz="4800" dirty="0" err="1" smtClean="0"/>
              <a:t>দেখি</a:t>
            </a:r>
            <a:endParaRPr lang="en-US" sz="4800"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4" y="2348880"/>
            <a:ext cx="4649142" cy="410445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297" y="2348880"/>
            <a:ext cx="4479213" cy="4104456"/>
          </a:xfrm>
          <a:prstGeom prst="rect">
            <a:avLst/>
          </a:prstGeom>
        </p:spPr>
      </p:pic>
      <p:sp>
        <p:nvSpPr>
          <p:cNvPr id="2" name="TextBox 1"/>
          <p:cNvSpPr txBox="1"/>
          <p:nvPr/>
        </p:nvSpPr>
        <p:spPr>
          <a:xfrm>
            <a:off x="899592" y="548680"/>
            <a:ext cx="7848871" cy="1107996"/>
          </a:xfrm>
          <a:prstGeom prst="rect">
            <a:avLst/>
          </a:prstGeom>
          <a:noFill/>
        </p:spPr>
        <p:txBody>
          <a:bodyPr wrap="square" rtlCol="0">
            <a:spAutoFit/>
          </a:bodyPr>
          <a:lstStyle/>
          <a:p>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এসো</a:t>
            </a:r>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আমরা</a:t>
            </a:r>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কিছু</a:t>
            </a:r>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ছবি</a:t>
            </a:r>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দেখি</a:t>
            </a:r>
            <a:endParaRPr lang="en-US" sz="6600" dirty="0">
              <a:latin typeface="NikoshBAN" pitchFamily="2" charset="0"/>
              <a:cs typeface="NikoshBAN" pitchFamily="2" charset="0"/>
            </a:endParaRPr>
          </a:p>
        </p:txBody>
      </p:sp>
    </p:spTree>
    <p:extLst>
      <p:ext uri="{BB962C8B-B14F-4D97-AF65-F5344CB8AC3E}">
        <p14:creationId xmlns:p14="http://schemas.microsoft.com/office/powerpoint/2010/main" val="21004365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out)">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348880"/>
            <a:ext cx="8208912" cy="4104456"/>
          </a:xfrm>
          <a:prstGeom prst="rect">
            <a:avLst/>
          </a:prstGeom>
        </p:spPr>
      </p:pic>
      <p:sp>
        <p:nvSpPr>
          <p:cNvPr id="3" name="TextBox 2"/>
          <p:cNvSpPr txBox="1"/>
          <p:nvPr/>
        </p:nvSpPr>
        <p:spPr>
          <a:xfrm>
            <a:off x="2627784" y="605220"/>
            <a:ext cx="5184576" cy="1015663"/>
          </a:xfrm>
          <a:prstGeom prst="rect">
            <a:avLst/>
          </a:prstGeom>
          <a:noFill/>
        </p:spPr>
        <p:txBody>
          <a:bodyPr wrap="square" rtlCol="0">
            <a:spAutoFit/>
          </a:bodyPr>
          <a:lstStyle/>
          <a:p>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রেইডার</a:t>
            </a:r>
            <a:endParaRPr lang="en-US" sz="6000" dirty="0" smtClean="0">
              <a:latin typeface="NikoshBAN" pitchFamily="2" charset="0"/>
              <a:cs typeface="NikoshBAN" pitchFamily="2" charset="0"/>
            </a:endParaRPr>
          </a:p>
        </p:txBody>
      </p:sp>
    </p:spTree>
    <p:extLst>
      <p:ext uri="{BB962C8B-B14F-4D97-AF65-F5344CB8AC3E}">
        <p14:creationId xmlns:p14="http://schemas.microsoft.com/office/powerpoint/2010/main" val="5273246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0062" y="3429000"/>
            <a:ext cx="4553938" cy="3217331"/>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59006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3246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32856"/>
            <a:ext cx="8496944" cy="428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496944"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818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8)">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421724"/>
            <a:ext cx="6840760" cy="1692771"/>
          </a:xfrm>
          <a:prstGeom prst="rect">
            <a:avLst/>
          </a:prstGeom>
          <a:noFill/>
        </p:spPr>
        <p:txBody>
          <a:bodyPr wrap="square" rtlCol="0">
            <a:spAutoFit/>
          </a:bodyPr>
          <a:lstStyle/>
          <a:p>
            <a:r>
              <a:rPr lang="en-US" sz="6000" dirty="0" err="1" smtClean="0">
                <a:solidFill>
                  <a:schemeClr val="bg1"/>
                </a:solidFill>
                <a:latin typeface="NikoshBAN" pitchFamily="2" charset="0"/>
                <a:cs typeface="NikoshBAN" pitchFamily="2" charset="0"/>
              </a:rPr>
              <a:t>কাবাডি</a:t>
            </a:r>
            <a:r>
              <a:rPr lang="en-US" sz="6000" dirty="0" smtClean="0">
                <a:solidFill>
                  <a:schemeClr val="bg1"/>
                </a:solidFill>
                <a:latin typeface="NikoshBAN" pitchFamily="2" charset="0"/>
                <a:cs typeface="NikoshBAN" pitchFamily="2" charset="0"/>
              </a:rPr>
              <a:t> </a:t>
            </a:r>
            <a:r>
              <a:rPr lang="en-US" sz="6000" dirty="0" err="1" smtClean="0">
                <a:solidFill>
                  <a:schemeClr val="bg1"/>
                </a:solidFill>
                <a:latin typeface="NikoshBAN" pitchFamily="2" charset="0"/>
                <a:cs typeface="NikoshBAN" pitchFamily="2" charset="0"/>
              </a:rPr>
              <a:t>খেলার</a:t>
            </a:r>
            <a:r>
              <a:rPr lang="en-US" sz="6000" dirty="0" smtClean="0">
                <a:solidFill>
                  <a:schemeClr val="bg1"/>
                </a:solidFill>
                <a:latin typeface="NikoshBAN" pitchFamily="2" charset="0"/>
                <a:cs typeface="NikoshBAN" pitchFamily="2" charset="0"/>
              </a:rPr>
              <a:t>  </a:t>
            </a:r>
            <a:r>
              <a:rPr lang="en-US" sz="6000" dirty="0" err="1" smtClean="0">
                <a:solidFill>
                  <a:schemeClr val="bg1"/>
                </a:solidFill>
                <a:latin typeface="NikoshBAN" pitchFamily="2" charset="0"/>
                <a:cs typeface="NikoshBAN" pitchFamily="2" charset="0"/>
              </a:rPr>
              <a:t>কলাকৌশল</a:t>
            </a:r>
            <a:r>
              <a:rPr lang="en-US" sz="6000" dirty="0" smtClean="0">
                <a:solidFill>
                  <a:schemeClr val="bg1"/>
                </a:solidFill>
                <a:latin typeface="NikoshBAN" pitchFamily="2" charset="0"/>
                <a:cs typeface="NikoshBAN" pitchFamily="2" charset="0"/>
              </a:rPr>
              <a:t> </a:t>
            </a:r>
            <a:r>
              <a:rPr lang="en-US" sz="4400" dirty="0" smtClean="0">
                <a:latin typeface="NikoshBAN" pitchFamily="2" charset="0"/>
                <a:cs typeface="NikoshBAN" pitchFamily="2" charset="0"/>
              </a:rPr>
              <a:t>:</a:t>
            </a:r>
          </a:p>
        </p:txBody>
      </p:sp>
      <p:sp>
        <p:nvSpPr>
          <p:cNvPr id="3" name="TextBox 2"/>
          <p:cNvSpPr txBox="1"/>
          <p:nvPr/>
        </p:nvSpPr>
        <p:spPr>
          <a:xfrm>
            <a:off x="539552" y="2306829"/>
            <a:ext cx="8136904" cy="769441"/>
          </a:xfrm>
          <a:prstGeom prst="rect">
            <a:avLst/>
          </a:prstGeom>
          <a:noFill/>
        </p:spPr>
        <p:txBody>
          <a:bodyPr wrap="square" rtlCol="0">
            <a:spAutoFit/>
          </a:bodyPr>
          <a:lstStyle/>
          <a:p>
            <a:r>
              <a:rPr lang="en-US" sz="4400" dirty="0" err="1" smtClean="0">
                <a:solidFill>
                  <a:srgbClr val="FFFF00"/>
                </a:solidFill>
                <a:latin typeface="NikoshBAN" pitchFamily="2" charset="0"/>
                <a:cs typeface="NikoshBAN" pitchFamily="2" charset="0"/>
              </a:rPr>
              <a:t>কাবাডি</a:t>
            </a:r>
            <a:r>
              <a:rPr lang="en-US" sz="4400" dirty="0" smtClean="0">
                <a:solidFill>
                  <a:srgbClr val="FFFF00"/>
                </a:solidFill>
                <a:latin typeface="NikoshBAN" pitchFamily="2" charset="0"/>
                <a:cs typeface="NikoshBAN" pitchFamily="2" charset="0"/>
              </a:rPr>
              <a:t> </a:t>
            </a:r>
            <a:r>
              <a:rPr lang="en-US" sz="4400" dirty="0" err="1" smtClean="0">
                <a:solidFill>
                  <a:srgbClr val="FFFF00"/>
                </a:solidFill>
                <a:latin typeface="NikoshBAN" pitchFamily="2" charset="0"/>
                <a:cs typeface="NikoshBAN" pitchFamily="2" charset="0"/>
              </a:rPr>
              <a:t>খেলায়</a:t>
            </a:r>
            <a:r>
              <a:rPr lang="en-US" sz="4400" dirty="0" smtClean="0">
                <a:solidFill>
                  <a:srgbClr val="FFFF00"/>
                </a:solidFill>
                <a:latin typeface="NikoshBAN" pitchFamily="2" charset="0"/>
                <a:cs typeface="NikoshBAN" pitchFamily="2" charset="0"/>
              </a:rPr>
              <a:t> </a:t>
            </a:r>
            <a:r>
              <a:rPr lang="en-US" sz="4400" dirty="0" err="1" smtClean="0">
                <a:solidFill>
                  <a:srgbClr val="FFFF00"/>
                </a:solidFill>
                <a:latin typeface="NikoshBAN" pitchFamily="2" charset="0"/>
                <a:cs typeface="NikoshBAN" pitchFamily="2" charset="0"/>
              </a:rPr>
              <a:t>দুই</a:t>
            </a:r>
            <a:r>
              <a:rPr lang="en-US" sz="4400" dirty="0" smtClean="0">
                <a:solidFill>
                  <a:srgbClr val="FFFF00"/>
                </a:solidFill>
                <a:latin typeface="NikoshBAN" pitchFamily="2" charset="0"/>
                <a:cs typeface="NikoshBAN" pitchFamily="2" charset="0"/>
              </a:rPr>
              <a:t> </a:t>
            </a:r>
            <a:r>
              <a:rPr lang="en-US" sz="4400" dirty="0" err="1" smtClean="0">
                <a:solidFill>
                  <a:srgbClr val="FFFF00"/>
                </a:solidFill>
                <a:latin typeface="NikoshBAN" pitchFamily="2" charset="0"/>
                <a:cs typeface="NikoshBAN" pitchFamily="2" charset="0"/>
              </a:rPr>
              <a:t>ধরনের</a:t>
            </a:r>
            <a:r>
              <a:rPr lang="en-US" sz="4400" dirty="0" smtClean="0">
                <a:solidFill>
                  <a:srgbClr val="FFFF00"/>
                </a:solidFill>
                <a:latin typeface="NikoshBAN" pitchFamily="2" charset="0"/>
                <a:cs typeface="NikoshBAN" pitchFamily="2" charset="0"/>
              </a:rPr>
              <a:t>  </a:t>
            </a:r>
            <a:r>
              <a:rPr lang="en-US" sz="4400" dirty="0" err="1" smtClean="0">
                <a:solidFill>
                  <a:srgbClr val="FFFF00"/>
                </a:solidFill>
                <a:latin typeface="NikoshBAN" pitchFamily="2" charset="0"/>
                <a:cs typeface="NikoshBAN" pitchFamily="2" charset="0"/>
              </a:rPr>
              <a:t>কৌশল</a:t>
            </a:r>
            <a:r>
              <a:rPr lang="en-US" sz="4400" dirty="0" smtClean="0">
                <a:solidFill>
                  <a:srgbClr val="FFFF00"/>
                </a:solidFill>
                <a:latin typeface="NikoshBAN" pitchFamily="2" charset="0"/>
                <a:cs typeface="NikoshBAN" pitchFamily="2" charset="0"/>
              </a:rPr>
              <a:t> </a:t>
            </a:r>
            <a:r>
              <a:rPr lang="en-US" sz="4400" dirty="0" err="1" smtClean="0">
                <a:solidFill>
                  <a:srgbClr val="FFFF00"/>
                </a:solidFill>
                <a:latin typeface="NikoshBAN" pitchFamily="2" charset="0"/>
                <a:cs typeface="NikoshBAN" pitchFamily="2" charset="0"/>
              </a:rPr>
              <a:t>আছে</a:t>
            </a:r>
            <a:endParaRPr lang="en-US" sz="4400" dirty="0" smtClean="0">
              <a:solidFill>
                <a:srgbClr val="FFFF00"/>
              </a:solidFill>
              <a:latin typeface="NikoshBAN" pitchFamily="2" charset="0"/>
              <a:cs typeface="NikoshBAN" pitchFamily="2" charset="0"/>
            </a:endParaRPr>
          </a:p>
        </p:txBody>
      </p:sp>
      <p:sp>
        <p:nvSpPr>
          <p:cNvPr id="4" name="TextBox 3"/>
          <p:cNvSpPr txBox="1"/>
          <p:nvPr/>
        </p:nvSpPr>
        <p:spPr>
          <a:xfrm>
            <a:off x="1331640" y="3717032"/>
            <a:ext cx="5760640" cy="830997"/>
          </a:xfrm>
          <a:prstGeom prst="rect">
            <a:avLst/>
          </a:prstGeom>
          <a:noFill/>
        </p:spPr>
        <p:txBody>
          <a:bodyPr wrap="square" rtlCol="0">
            <a:spAutoFit/>
          </a:bodyPr>
          <a:lstStyle/>
          <a:p>
            <a:r>
              <a:rPr lang="en-US" sz="4800" dirty="0" smtClean="0">
                <a:solidFill>
                  <a:schemeClr val="bg1"/>
                </a:solidFill>
                <a:latin typeface="NikoshBAN" pitchFamily="2" charset="0"/>
                <a:cs typeface="NikoshBAN" pitchFamily="2" charset="0"/>
              </a:rPr>
              <a:t>   ১। </a:t>
            </a:r>
            <a:r>
              <a:rPr lang="en-US" sz="4800" dirty="0" err="1" smtClean="0">
                <a:solidFill>
                  <a:schemeClr val="bg1"/>
                </a:solidFill>
                <a:latin typeface="NikoshBAN" pitchFamily="2" charset="0"/>
                <a:cs typeface="NikoshBAN" pitchFamily="2" charset="0"/>
              </a:rPr>
              <a:t>রক্ষণাত্মক</a:t>
            </a:r>
            <a:r>
              <a:rPr lang="en-US" sz="4800" dirty="0" smtClean="0">
                <a:solidFill>
                  <a:schemeClr val="bg1"/>
                </a:solidFill>
                <a:latin typeface="NikoshBAN" pitchFamily="2" charset="0"/>
                <a:cs typeface="NikoshBAN" pitchFamily="2" charset="0"/>
              </a:rPr>
              <a:t> </a:t>
            </a:r>
            <a:r>
              <a:rPr lang="en-US" sz="4800" dirty="0" err="1" smtClean="0">
                <a:solidFill>
                  <a:schemeClr val="bg1"/>
                </a:solidFill>
                <a:latin typeface="NikoshBAN" pitchFamily="2" charset="0"/>
                <a:cs typeface="NikoshBAN" pitchFamily="2" charset="0"/>
              </a:rPr>
              <a:t>কৌশল</a:t>
            </a:r>
            <a:endParaRPr lang="en-US" sz="4800" dirty="0" smtClean="0">
              <a:solidFill>
                <a:schemeClr val="bg1"/>
              </a:solidFill>
              <a:latin typeface="NikoshBAN" pitchFamily="2" charset="0"/>
              <a:cs typeface="NikoshBAN" pitchFamily="2" charset="0"/>
            </a:endParaRPr>
          </a:p>
        </p:txBody>
      </p:sp>
      <p:sp>
        <p:nvSpPr>
          <p:cNvPr id="5" name="TextBox 4"/>
          <p:cNvSpPr txBox="1"/>
          <p:nvPr/>
        </p:nvSpPr>
        <p:spPr>
          <a:xfrm>
            <a:off x="1331640" y="4797152"/>
            <a:ext cx="5226210" cy="769441"/>
          </a:xfrm>
          <a:prstGeom prst="rect">
            <a:avLst/>
          </a:prstGeom>
          <a:noFill/>
        </p:spPr>
        <p:txBody>
          <a:bodyPr wrap="square" rtlCol="0">
            <a:spAutoFit/>
          </a:bodyPr>
          <a:lstStyle/>
          <a:p>
            <a:r>
              <a:rPr lang="en-US" sz="4400" dirty="0" smtClean="0">
                <a:solidFill>
                  <a:schemeClr val="bg1"/>
                </a:solidFill>
                <a:latin typeface="NikoshBAN" pitchFamily="2" charset="0"/>
                <a:cs typeface="NikoshBAN" pitchFamily="2" charset="0"/>
              </a:rPr>
              <a:t>   ২। </a:t>
            </a:r>
            <a:r>
              <a:rPr lang="en-US" sz="4400" dirty="0" err="1" smtClean="0">
                <a:solidFill>
                  <a:schemeClr val="bg1"/>
                </a:solidFill>
                <a:latin typeface="NikoshBAN" pitchFamily="2" charset="0"/>
                <a:cs typeface="NikoshBAN" pitchFamily="2" charset="0"/>
              </a:rPr>
              <a:t>আক্রমণাত্মক</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কৌশল</a:t>
            </a:r>
            <a:endParaRPr lang="en-US" sz="4400" dirty="0" smtClean="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42292655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3"/>
                                        </p:tgtEl>
                                        <p:attrNameLst>
                                          <p:attrName>style.color</p:attrName>
                                        </p:attrNameLst>
                                      </p:cBhvr>
                                      <p:to>
                                        <a:schemeClr val="bg1"/>
                                      </p:to>
                                    </p:animClr>
                                    <p:animClr clrSpc="rgb" dir="cw">
                                      <p:cBhvr>
                                        <p:cTn id="14" dur="250" autoRev="1" fill="remove"/>
                                        <p:tgtEl>
                                          <p:spTgt spid="3"/>
                                        </p:tgtEl>
                                        <p:attrNameLst>
                                          <p:attrName>fillcolor</p:attrName>
                                        </p:attrNameLst>
                                      </p:cBhvr>
                                      <p:to>
                                        <a:schemeClr val="bg1"/>
                                      </p:to>
                                    </p:animClr>
                                    <p:set>
                                      <p:cBhvr>
                                        <p:cTn id="15" dur="250" autoRev="1" fill="remove"/>
                                        <p:tgtEl>
                                          <p:spTgt spid="3"/>
                                        </p:tgtEl>
                                        <p:attrNameLst>
                                          <p:attrName>fill.type</p:attrName>
                                        </p:attrNameLst>
                                      </p:cBhvr>
                                      <p:to>
                                        <p:strVal val="solid"/>
                                      </p:to>
                                    </p:set>
                                    <p:set>
                                      <p:cBhvr>
                                        <p:cTn id="16" dur="250" autoRev="1" fill="remove"/>
                                        <p:tgtEl>
                                          <p:spTgt spid="3"/>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56992"/>
            <a:ext cx="3713163"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763" y="3600745"/>
            <a:ext cx="3932237"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304395" y="404664"/>
            <a:ext cx="2808312" cy="22322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3200" dirty="0" smtClean="0"/>
              <a:t> রক্ষণাত্মক </a:t>
            </a:r>
            <a:r>
              <a:rPr lang="as-IN" sz="3200" dirty="0"/>
              <a:t>কৌশল</a:t>
            </a:r>
          </a:p>
        </p:txBody>
      </p:sp>
      <p:sp>
        <p:nvSpPr>
          <p:cNvPr id="13" name="Oval 12"/>
          <p:cNvSpPr/>
          <p:nvPr/>
        </p:nvSpPr>
        <p:spPr>
          <a:xfrm>
            <a:off x="4860032" y="260648"/>
            <a:ext cx="3888431" cy="244606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3200" dirty="0" smtClean="0"/>
              <a:t>আক্রমণাত্মক</a:t>
            </a:r>
            <a:r>
              <a:rPr lang="as-IN" dirty="0" smtClean="0"/>
              <a:t>  </a:t>
            </a:r>
            <a:r>
              <a:rPr lang="as-IN" sz="3600" dirty="0"/>
              <a:t>কৌশল</a:t>
            </a:r>
            <a:endParaRPr lang="as-IN" dirty="0"/>
          </a:p>
        </p:txBody>
      </p:sp>
      <p:sp>
        <p:nvSpPr>
          <p:cNvPr id="2" name="Down Arrow 1"/>
          <p:cNvSpPr/>
          <p:nvPr/>
        </p:nvSpPr>
        <p:spPr>
          <a:xfrm>
            <a:off x="1475656" y="2706708"/>
            <a:ext cx="704453" cy="794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588224" y="2815553"/>
            <a:ext cx="704453" cy="794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3246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fltVal val="0"/>
                                          </p:val>
                                        </p:tav>
                                        <p:tav tm="100000">
                                          <p:val>
                                            <p:strVal val="#ppt_w"/>
                                          </p:val>
                                        </p:tav>
                                      </p:tavLst>
                                    </p:anim>
                                    <p:anim calcmode="lin" valueType="num">
                                      <p:cBhvr>
                                        <p:cTn id="13" dur="1000" fill="hold"/>
                                        <p:tgtEl>
                                          <p:spTgt spid="2050"/>
                                        </p:tgtEl>
                                        <p:attrNameLst>
                                          <p:attrName>ppt_h</p:attrName>
                                        </p:attrNameLst>
                                      </p:cBhvr>
                                      <p:tavLst>
                                        <p:tav tm="0">
                                          <p:val>
                                            <p:fltVal val="0"/>
                                          </p:val>
                                        </p:tav>
                                        <p:tav tm="100000">
                                          <p:val>
                                            <p:strVal val="#ppt_h"/>
                                          </p:val>
                                        </p:tav>
                                      </p:tavLst>
                                    </p:anim>
                                    <p:anim calcmode="lin" valueType="num">
                                      <p:cBhvr>
                                        <p:cTn id="14" dur="1000" fill="hold"/>
                                        <p:tgtEl>
                                          <p:spTgt spid="2050"/>
                                        </p:tgtEl>
                                        <p:attrNameLst>
                                          <p:attrName>style.rotation</p:attrName>
                                        </p:attrNameLst>
                                      </p:cBhvr>
                                      <p:tavLst>
                                        <p:tav tm="0">
                                          <p:val>
                                            <p:fltVal val="90"/>
                                          </p:val>
                                        </p:tav>
                                        <p:tav tm="100000">
                                          <p:val>
                                            <p:fltVal val="0"/>
                                          </p:val>
                                        </p:tav>
                                      </p:tavLst>
                                    </p:anim>
                                    <p:animEffect transition="in" filter="fade">
                                      <p:cBhvr>
                                        <p:cTn id="15" dur="1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 calcmode="lin" valueType="num">
                                      <p:cBhvr>
                                        <p:cTn id="25" dur="1000" fill="hold"/>
                                        <p:tgtEl>
                                          <p:spTgt spid="2051"/>
                                        </p:tgtEl>
                                        <p:attrNameLst>
                                          <p:attrName>ppt_w</p:attrName>
                                        </p:attrNameLst>
                                      </p:cBhvr>
                                      <p:tavLst>
                                        <p:tav tm="0">
                                          <p:val>
                                            <p:fltVal val="0"/>
                                          </p:val>
                                        </p:tav>
                                        <p:tav tm="100000">
                                          <p:val>
                                            <p:strVal val="#ppt_w"/>
                                          </p:val>
                                        </p:tav>
                                      </p:tavLst>
                                    </p:anim>
                                    <p:anim calcmode="lin" valueType="num">
                                      <p:cBhvr>
                                        <p:cTn id="26" dur="1000" fill="hold"/>
                                        <p:tgtEl>
                                          <p:spTgt spid="2051"/>
                                        </p:tgtEl>
                                        <p:attrNameLst>
                                          <p:attrName>ppt_h</p:attrName>
                                        </p:attrNameLst>
                                      </p:cBhvr>
                                      <p:tavLst>
                                        <p:tav tm="0">
                                          <p:val>
                                            <p:fltVal val="0"/>
                                          </p:val>
                                        </p:tav>
                                        <p:tav tm="100000">
                                          <p:val>
                                            <p:strVal val="#ppt_h"/>
                                          </p:val>
                                        </p:tav>
                                      </p:tavLst>
                                    </p:anim>
                                    <p:anim calcmode="lin" valueType="num">
                                      <p:cBhvr>
                                        <p:cTn id="27" dur="1000" fill="hold"/>
                                        <p:tgtEl>
                                          <p:spTgt spid="2051"/>
                                        </p:tgtEl>
                                        <p:attrNameLst>
                                          <p:attrName>style.rotation</p:attrName>
                                        </p:attrNameLst>
                                      </p:cBhvr>
                                      <p:tavLst>
                                        <p:tav tm="0">
                                          <p:val>
                                            <p:fltVal val="90"/>
                                          </p:val>
                                        </p:tav>
                                        <p:tav tm="100000">
                                          <p:val>
                                            <p:fltVal val="0"/>
                                          </p:val>
                                        </p:tav>
                                      </p:tavLst>
                                    </p:anim>
                                    <p:animEffect transition="in" filter="fade">
                                      <p:cBhvr>
                                        <p:cTn id="28"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280920" cy="1797040"/>
          </a:xfrm>
          <a:solidFill>
            <a:schemeClr val="accent1"/>
          </a:solidFill>
        </p:spPr>
        <p:txBody>
          <a:bodyPr>
            <a:normAutofit/>
          </a:bodyPr>
          <a:lstStyle/>
          <a:p>
            <a:r>
              <a:rPr lang="en-US" sz="6600" dirty="0" err="1" smtClean="0">
                <a:latin typeface="NikoshBAN" pitchFamily="2" charset="0"/>
                <a:cs typeface="NikoshBAN" pitchFamily="2" charset="0"/>
              </a:rPr>
              <a:t>জোড়ায়</a:t>
            </a:r>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কাজ</a:t>
            </a:r>
            <a:endParaRPr lang="en-GB" sz="6600" dirty="0">
              <a:latin typeface="NikoshBAN" pitchFamily="2" charset="0"/>
              <a:cs typeface="NikoshBAN" pitchFamily="2" charset="0"/>
            </a:endParaRPr>
          </a:p>
        </p:txBody>
      </p:sp>
      <p:sp>
        <p:nvSpPr>
          <p:cNvPr id="3" name="Content Placeholder 2"/>
          <p:cNvSpPr>
            <a:spLocks noGrp="1"/>
          </p:cNvSpPr>
          <p:nvPr>
            <p:ph idx="1"/>
          </p:nvPr>
        </p:nvSpPr>
        <p:spPr>
          <a:xfrm>
            <a:off x="323528" y="3573016"/>
            <a:ext cx="8329642" cy="1828800"/>
          </a:xfrm>
          <a:solidFill>
            <a:schemeClr val="bg1">
              <a:lumMod val="85000"/>
            </a:schemeClr>
          </a:solidFill>
        </p:spPr>
        <p:txBody>
          <a:bodyPr>
            <a:normAutofit/>
          </a:bodyPr>
          <a:lstStyle/>
          <a:p>
            <a:pPr>
              <a:buNone/>
            </a:pPr>
            <a:r>
              <a:rPr lang="en-US" sz="4800" dirty="0" err="1" smtClean="0">
                <a:latin typeface="NikoshBAN" pitchFamily="2" charset="0"/>
                <a:cs typeface="NikoshBAN" pitchFamily="2" charset="0"/>
              </a:rPr>
              <a:t>কাবাডি</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খেলা</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পরিচালনার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জন্য</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মোট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কতজন</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অফিসিয়াল</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প্রয়োজন</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হয়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তা</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লিখ</a:t>
            </a:r>
            <a:r>
              <a:rPr lang="en-US" sz="4800" dirty="0" smtClean="0">
                <a:latin typeface="NikoshBAN" pitchFamily="2" charset="0"/>
                <a:cs typeface="NikoshBAN" pitchFamily="2" charset="0"/>
              </a:rPr>
              <a:t>। </a:t>
            </a:r>
            <a:endParaRPr lang="en-GB" sz="4800" dirty="0">
              <a:latin typeface="NikoshBAN" pitchFamily="2" charset="0"/>
              <a:cs typeface="NikoshBAN" pitchFamily="2" charset="0"/>
            </a:endParaRPr>
          </a:p>
        </p:txBody>
      </p:sp>
    </p:spTree>
    <p:extLst>
      <p:ext uri="{BB962C8B-B14F-4D97-AF65-F5344CB8AC3E}">
        <p14:creationId xmlns:p14="http://schemas.microsoft.com/office/powerpoint/2010/main" val="23702569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8" presetClass="entr" presetSubtype="0" accel="10000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p:cTn id="19" dur="500" fill="hold"/>
                                        <p:tgtEl>
                                          <p:spTgt spid="3">
                                            <p:bg/>
                                          </p:spTgt>
                                        </p:tgtEl>
                                        <p:attrNameLst>
                                          <p:attrName>ppt_w</p:attrName>
                                        </p:attrNameLst>
                                      </p:cBhvr>
                                      <p:tavLst>
                                        <p:tav tm="0">
                                          <p:val>
                                            <p:strVal val="#ppt_w*2.5"/>
                                          </p:val>
                                        </p:tav>
                                        <p:tav tm="100000">
                                          <p:val>
                                            <p:strVal val="#ppt_w"/>
                                          </p:val>
                                        </p:tav>
                                      </p:tavLst>
                                    </p:anim>
                                    <p:anim calcmode="lin" valueType="num">
                                      <p:cBhvr>
                                        <p:cTn id="20" dur="500" fill="hold"/>
                                        <p:tgtEl>
                                          <p:spTgt spid="3">
                                            <p:bg/>
                                          </p:spTgt>
                                        </p:tgtEl>
                                        <p:attrNameLst>
                                          <p:attrName>ppt_h</p:attrName>
                                        </p:attrNameLst>
                                      </p:cBhvr>
                                      <p:tavLst>
                                        <p:tav tm="0">
                                          <p:val>
                                            <p:strVal val="#ppt_h*0.01"/>
                                          </p:val>
                                        </p:tav>
                                        <p:tav tm="100000">
                                          <p:val>
                                            <p:strVal val="#ppt_h"/>
                                          </p:val>
                                        </p:tav>
                                      </p:tavLst>
                                    </p:anim>
                                    <p:anim calcmode="lin" valueType="num">
                                      <p:cBhvr>
                                        <p:cTn id="21" dur="500" fill="hold"/>
                                        <p:tgtEl>
                                          <p:spTgt spid="3">
                                            <p:bg/>
                                          </p:spTgt>
                                        </p:tgtEl>
                                        <p:attrNameLst>
                                          <p:attrName>ppt_x</p:attrName>
                                        </p:attrNameLst>
                                      </p:cBhvr>
                                      <p:tavLst>
                                        <p:tav tm="0">
                                          <p:val>
                                            <p:strVal val="#ppt_x"/>
                                          </p:val>
                                        </p:tav>
                                        <p:tav tm="100000">
                                          <p:val>
                                            <p:strVal val="#ppt_x"/>
                                          </p:val>
                                        </p:tav>
                                      </p:tavLst>
                                    </p:anim>
                                    <p:anim calcmode="lin" valueType="num">
                                      <p:cBhvr>
                                        <p:cTn id="22" dur="500" fill="hold"/>
                                        <p:tgtEl>
                                          <p:spTgt spid="3">
                                            <p:bg/>
                                          </p:spTgt>
                                        </p:tgtEl>
                                        <p:attrNameLst>
                                          <p:attrName>ppt_y</p:attrName>
                                        </p:attrNameLst>
                                      </p:cBhvr>
                                      <p:tavLst>
                                        <p:tav tm="0">
                                          <p:val>
                                            <p:strVal val="#ppt_h+1"/>
                                          </p:val>
                                        </p:tav>
                                        <p:tav tm="100000">
                                          <p:val>
                                            <p:strVal val="#ppt_y"/>
                                          </p:val>
                                        </p:tav>
                                      </p:tavLst>
                                    </p:anim>
                                    <p:animEffect transition="in" filter="fade">
                                      <p:cBhvr>
                                        <p:cTn id="23" dur="500"/>
                                        <p:tgtEl>
                                          <p:spTgt spid="3">
                                            <p:bg/>
                                          </p:spTgt>
                                        </p:tgtEl>
                                      </p:cBhvr>
                                    </p:animEffect>
                                  </p:childTnLst>
                                </p:cTn>
                              </p:par>
                            </p:childTnLst>
                          </p:cTn>
                        </p:par>
                      </p:childTnLst>
                    </p:cTn>
                  </p:par>
                  <p:par>
                    <p:cTn id="24" fill="hold">
                      <p:stCondLst>
                        <p:cond delay="indefinite"/>
                      </p:stCondLst>
                      <p:childTnLst>
                        <p:par>
                          <p:cTn id="25" fill="hold">
                            <p:stCondLst>
                              <p:cond delay="0"/>
                            </p:stCondLst>
                            <p:childTnLst>
                              <p:par>
                                <p:cTn id="26" presetID="58" presetClass="entr" presetSubtype="0" accel="10000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29"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3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97" y="561790"/>
            <a:ext cx="9108503" cy="1643074"/>
          </a:xfrm>
          <a:solidFill>
            <a:schemeClr val="accent3"/>
          </a:solidFill>
          <a:ln w="57150">
            <a:solidFill>
              <a:srgbClr val="00B0F0"/>
            </a:solidFill>
          </a:ln>
          <a:scene3d>
            <a:camera prst="orthographicFront"/>
            <a:lightRig rig="threePt" dir="t"/>
          </a:scene3d>
          <a:sp3d>
            <a:bevelT/>
          </a:sp3d>
        </p:spPr>
        <p:txBody>
          <a:bodyPr>
            <a:normAutofit/>
          </a:bodyPr>
          <a:lstStyle/>
          <a:p>
            <a:r>
              <a:rPr lang="en-US" sz="7200" dirty="0" err="1" smtClean="0">
                <a:latin typeface="NikoshBAN" pitchFamily="2" charset="0"/>
                <a:cs typeface="NikoshBAN" pitchFamily="2" charset="0"/>
              </a:rPr>
              <a:t>পরিচিতি</a:t>
            </a:r>
            <a:endParaRPr lang="en-GB" sz="7200" dirty="0">
              <a:latin typeface="NikoshBAN" pitchFamily="2" charset="0"/>
              <a:cs typeface="NikoshBAN" pitchFamily="2" charset="0"/>
            </a:endParaRPr>
          </a:p>
        </p:txBody>
      </p:sp>
      <p:grpSp>
        <p:nvGrpSpPr>
          <p:cNvPr id="7" name="Group 6"/>
          <p:cNvGrpSpPr/>
          <p:nvPr/>
        </p:nvGrpSpPr>
        <p:grpSpPr>
          <a:xfrm>
            <a:off x="5790096" y="2564903"/>
            <a:ext cx="2915815" cy="3663122"/>
            <a:chOff x="6084168" y="2564904"/>
            <a:chExt cx="2808312" cy="3096344"/>
          </a:xfrm>
          <a:pattFill prst="lgCheck">
            <a:fgClr>
              <a:schemeClr val="accent1"/>
            </a:fgClr>
            <a:bgClr>
              <a:schemeClr val="bg1"/>
            </a:bgClr>
          </a:pattFill>
        </p:grpSpPr>
        <p:sp>
          <p:nvSpPr>
            <p:cNvPr id="4" name="Bevel 3"/>
            <p:cNvSpPr/>
            <p:nvPr/>
          </p:nvSpPr>
          <p:spPr>
            <a:xfrm>
              <a:off x="6084168" y="2564904"/>
              <a:ext cx="2808312" cy="3096344"/>
            </a:xfrm>
            <a:prstGeom prst="beve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2924944"/>
              <a:ext cx="2088232" cy="2376264"/>
            </a:xfrm>
            <a:prstGeom prst="rect">
              <a:avLst/>
            </a:prstGeom>
            <a:grpFill/>
          </p:spPr>
        </p:pic>
      </p:grpSp>
      <p:sp>
        <p:nvSpPr>
          <p:cNvPr id="8" name="TextBox 7"/>
          <p:cNvSpPr txBox="1"/>
          <p:nvPr/>
        </p:nvSpPr>
        <p:spPr>
          <a:xfrm>
            <a:off x="35497" y="2780928"/>
            <a:ext cx="5472608" cy="34470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schemeClr val="bg1"/>
                </a:solidFill>
                <a:effectLst/>
                <a:uLnTx/>
                <a:uFillTx/>
                <a:latin typeface="NikoshBAN" pitchFamily="2" charset="0"/>
                <a:cs typeface="NikoshBAN" pitchFamily="2" charset="0"/>
              </a:rPr>
              <a:t>মোঃ</a:t>
            </a:r>
            <a:r>
              <a:rPr kumimoji="0" lang="en-US" sz="4000" b="0" i="0" u="none" strike="noStrike" kern="0" cap="none" spc="0" normalizeH="0" baseline="0" noProof="0" dirty="0">
                <a:ln>
                  <a:noFill/>
                </a:ln>
                <a:solidFill>
                  <a:schemeClr val="bg1"/>
                </a:solidFill>
                <a:effectLst/>
                <a:uLnTx/>
                <a:uFillTx/>
                <a:latin typeface="NikoshBAN" pitchFamily="2" charset="0"/>
                <a:cs typeface="NikoshBAN" pitchFamily="2" charset="0"/>
              </a:rPr>
              <a:t> </a:t>
            </a:r>
            <a:r>
              <a:rPr kumimoji="0" lang="en-US" sz="4000" b="0" i="0" u="none" strike="noStrike" kern="0" cap="none" spc="0" normalizeH="0" baseline="0" noProof="0" dirty="0" err="1">
                <a:ln>
                  <a:noFill/>
                </a:ln>
                <a:solidFill>
                  <a:schemeClr val="bg1"/>
                </a:solidFill>
                <a:effectLst/>
                <a:uLnTx/>
                <a:uFillTx/>
                <a:latin typeface="NikoshBAN" pitchFamily="2" charset="0"/>
                <a:cs typeface="NikoshBAN" pitchFamily="2" charset="0"/>
              </a:rPr>
              <a:t>আবদুল</a:t>
            </a:r>
            <a:r>
              <a:rPr kumimoji="0" lang="en-US" sz="4000" b="0" i="0" u="none" strike="noStrike" kern="0" cap="none" spc="0" normalizeH="0" baseline="0" noProof="0" dirty="0">
                <a:ln>
                  <a:noFill/>
                </a:ln>
                <a:solidFill>
                  <a:schemeClr val="bg1"/>
                </a:solidFill>
                <a:effectLst/>
                <a:uLnTx/>
                <a:uFillTx/>
                <a:latin typeface="NikoshBAN" pitchFamily="2" charset="0"/>
                <a:cs typeface="NikoshBAN" pitchFamily="2" charset="0"/>
              </a:rPr>
              <a:t> </a:t>
            </a:r>
            <a:r>
              <a:rPr kumimoji="0" lang="en-US" sz="4000" b="0" i="0" u="none" strike="noStrike" kern="0" cap="none" spc="0" normalizeH="0" baseline="0" noProof="0" dirty="0" err="1">
                <a:ln>
                  <a:noFill/>
                </a:ln>
                <a:solidFill>
                  <a:schemeClr val="bg1"/>
                </a:solidFill>
                <a:effectLst/>
                <a:uLnTx/>
                <a:uFillTx/>
                <a:latin typeface="NikoshBAN" pitchFamily="2" charset="0"/>
                <a:cs typeface="NikoshBAN" pitchFamily="2" charset="0"/>
              </a:rPr>
              <a:t>জলিল</a:t>
            </a:r>
            <a:endParaRPr kumimoji="0" lang="en-US" sz="4000" b="0" i="0" u="none" strike="noStrike" kern="0" cap="none" spc="0" normalizeH="0" baseline="0" noProof="0" dirty="0">
              <a:ln>
                <a:noFill/>
              </a:ln>
              <a:solidFill>
                <a:schemeClr val="bg1"/>
              </a:solidFill>
              <a:effectLst/>
              <a:uLnTx/>
              <a:uFillTx/>
              <a:latin typeface="NikoshBAN" pitchFamily="2" charset="0"/>
              <a:cs typeface="NikoshBAN"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schemeClr val="bg1"/>
                </a:solidFill>
                <a:effectLst/>
                <a:uLnTx/>
                <a:uFillTx/>
                <a:latin typeface="NikoshBAN" pitchFamily="2" charset="0"/>
                <a:cs typeface="NikoshBAN" pitchFamily="2" charset="0"/>
              </a:rPr>
              <a:t>সহকারী</a:t>
            </a:r>
            <a:r>
              <a:rPr kumimoji="0" lang="en-US" sz="4000" b="0" i="0" u="none" strike="noStrike" kern="0" cap="none" spc="0" normalizeH="0" baseline="0" noProof="0" dirty="0">
                <a:ln>
                  <a:noFill/>
                </a:ln>
                <a:solidFill>
                  <a:schemeClr val="bg1"/>
                </a:solidFill>
                <a:effectLst/>
                <a:uLnTx/>
                <a:uFillTx/>
                <a:latin typeface="NikoshBAN" pitchFamily="2" charset="0"/>
                <a:cs typeface="NikoshBAN" pitchFamily="2" charset="0"/>
              </a:rPr>
              <a:t> </a:t>
            </a:r>
            <a:r>
              <a:rPr kumimoji="0" lang="en-US" sz="4000" b="0" i="0" u="none" strike="noStrike" kern="0" cap="none" spc="0" normalizeH="0" baseline="0" noProof="0" dirty="0" err="1">
                <a:ln>
                  <a:noFill/>
                </a:ln>
                <a:solidFill>
                  <a:schemeClr val="bg1"/>
                </a:solidFill>
                <a:effectLst/>
                <a:uLnTx/>
                <a:uFillTx/>
                <a:latin typeface="NikoshBAN" pitchFamily="2" charset="0"/>
                <a:cs typeface="NikoshBAN" pitchFamily="2" charset="0"/>
              </a:rPr>
              <a:t>শিক্ষক</a:t>
            </a:r>
            <a:endParaRPr kumimoji="0" lang="en-US" sz="4000" b="0" i="0" u="none" strike="noStrike" kern="0" cap="none" spc="0" normalizeH="0" baseline="0" noProof="0" dirty="0">
              <a:ln>
                <a:noFill/>
              </a:ln>
              <a:solidFill>
                <a:schemeClr val="bg1"/>
              </a:solidFill>
              <a:effectLst/>
              <a:uLnTx/>
              <a:uFillTx/>
              <a:latin typeface="NikoshBAN" pitchFamily="2" charset="0"/>
              <a:cs typeface="NikoshBAN"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schemeClr val="bg1"/>
                </a:solidFill>
                <a:effectLst/>
                <a:uLnTx/>
                <a:uFillTx/>
                <a:latin typeface="NikoshBAN" pitchFamily="2" charset="0"/>
                <a:cs typeface="NikoshBAN" pitchFamily="2" charset="0"/>
              </a:rPr>
              <a:t>কুমিল্লা</a:t>
            </a:r>
            <a:r>
              <a:rPr kumimoji="0" lang="en-US" sz="4000" b="0" i="0" u="none" strike="noStrike" kern="0" cap="none" spc="0" normalizeH="0" baseline="0" noProof="0" dirty="0">
                <a:ln>
                  <a:noFill/>
                </a:ln>
                <a:solidFill>
                  <a:schemeClr val="bg1"/>
                </a:solidFill>
                <a:effectLst/>
                <a:uLnTx/>
                <a:uFillTx/>
                <a:latin typeface="NikoshBAN" pitchFamily="2" charset="0"/>
                <a:cs typeface="NikoshBAN" pitchFamily="2" charset="0"/>
              </a:rPr>
              <a:t> </a:t>
            </a:r>
            <a:r>
              <a:rPr kumimoji="0" lang="en-US" sz="4000" b="0" i="0" u="none" strike="noStrike" kern="0" cap="none" spc="0" normalizeH="0" baseline="0" noProof="0" dirty="0" err="1">
                <a:ln>
                  <a:noFill/>
                </a:ln>
                <a:solidFill>
                  <a:schemeClr val="bg1"/>
                </a:solidFill>
                <a:effectLst/>
                <a:uLnTx/>
                <a:uFillTx/>
                <a:latin typeface="NikoshBAN" pitchFamily="2" charset="0"/>
                <a:cs typeface="NikoshBAN" pitchFamily="2" charset="0"/>
              </a:rPr>
              <a:t>হাউজিং</a:t>
            </a:r>
            <a:r>
              <a:rPr kumimoji="0" lang="en-US" sz="4000" b="0" i="0" u="none" strike="noStrike" kern="0" cap="none" spc="0" normalizeH="0" baseline="0" noProof="0" dirty="0">
                <a:ln>
                  <a:noFill/>
                </a:ln>
                <a:solidFill>
                  <a:schemeClr val="bg1"/>
                </a:solidFill>
                <a:effectLst/>
                <a:uLnTx/>
                <a:uFillTx/>
                <a:latin typeface="NikoshBAN" pitchFamily="2" charset="0"/>
                <a:cs typeface="NikoshBAN" pitchFamily="2" charset="0"/>
              </a:rPr>
              <a:t> </a:t>
            </a:r>
            <a:r>
              <a:rPr kumimoji="0" lang="en-US" sz="4000" b="0" i="0" u="none" strike="noStrike" kern="0" cap="none" spc="0" normalizeH="0" baseline="0" noProof="0" dirty="0" err="1">
                <a:ln>
                  <a:noFill/>
                </a:ln>
                <a:solidFill>
                  <a:schemeClr val="bg1"/>
                </a:solidFill>
                <a:effectLst/>
                <a:uLnTx/>
                <a:uFillTx/>
                <a:latin typeface="NikoshBAN" pitchFamily="2" charset="0"/>
                <a:cs typeface="NikoshBAN" pitchFamily="2" charset="0"/>
              </a:rPr>
              <a:t>এস্টেট</a:t>
            </a:r>
            <a:r>
              <a:rPr kumimoji="0" lang="en-US" sz="4000" b="0" i="0" u="none" strike="noStrike" kern="0" cap="none" spc="0" normalizeH="0" baseline="0" noProof="0" dirty="0">
                <a:ln>
                  <a:noFill/>
                </a:ln>
                <a:solidFill>
                  <a:schemeClr val="bg1"/>
                </a:solidFill>
                <a:effectLst/>
                <a:uLnTx/>
                <a:uFillTx/>
                <a:latin typeface="NikoshBAN" pitchFamily="2" charset="0"/>
                <a:cs typeface="NikoshBAN" pitchFamily="2" charset="0"/>
              </a:rPr>
              <a:t> </a:t>
            </a:r>
            <a:r>
              <a:rPr kumimoji="0" lang="en-US" sz="4000" b="0" i="0" u="none" strike="noStrike" kern="0" cap="none" spc="0" normalizeH="0" baseline="0" noProof="0" dirty="0" err="1">
                <a:ln>
                  <a:noFill/>
                </a:ln>
                <a:solidFill>
                  <a:schemeClr val="bg1"/>
                </a:solidFill>
                <a:effectLst/>
                <a:uLnTx/>
                <a:uFillTx/>
                <a:latin typeface="NikoshBAN" pitchFamily="2" charset="0"/>
                <a:cs typeface="NikoshBAN" pitchFamily="2" charset="0"/>
              </a:rPr>
              <a:t>স্কুল</a:t>
            </a:r>
            <a:r>
              <a:rPr kumimoji="0" lang="en-US" sz="4000" b="0" i="0" u="none" strike="noStrike" kern="0" cap="none" spc="0" normalizeH="0" baseline="0" noProof="0" dirty="0">
                <a:ln>
                  <a:noFill/>
                </a:ln>
                <a:solidFill>
                  <a:schemeClr val="bg1"/>
                </a:solidFill>
                <a:effectLst/>
                <a:uLnTx/>
                <a:uFillTx/>
                <a:latin typeface="NikoshBAN" pitchFamily="2" charset="0"/>
                <a:cs typeface="NikoshBAN" pitchFamily="2" charset="0"/>
              </a:rPr>
              <a:t> </a:t>
            </a:r>
            <a:r>
              <a:rPr kumimoji="0" lang="en-US" sz="4000" b="0" i="0" u="none" strike="noStrike" kern="0" cap="none" spc="0" normalizeH="0" baseline="0" noProof="0" dirty="0" err="1">
                <a:ln>
                  <a:noFill/>
                </a:ln>
                <a:solidFill>
                  <a:schemeClr val="bg1"/>
                </a:solidFill>
                <a:effectLst/>
                <a:uLnTx/>
                <a:uFillTx/>
                <a:latin typeface="NikoshBAN" pitchFamily="2" charset="0"/>
                <a:cs typeface="NikoshBAN" pitchFamily="2" charset="0"/>
              </a:rPr>
              <a:t>এন্ড</a:t>
            </a:r>
            <a:r>
              <a:rPr kumimoji="0" lang="en-US" sz="4000" b="0" i="0" u="none" strike="noStrike" kern="0" cap="none" spc="0" normalizeH="0" baseline="0" noProof="0" dirty="0">
                <a:ln>
                  <a:noFill/>
                </a:ln>
                <a:solidFill>
                  <a:schemeClr val="bg1"/>
                </a:solidFill>
                <a:effectLst/>
                <a:uLnTx/>
                <a:uFillTx/>
                <a:latin typeface="NikoshBAN" pitchFamily="2" charset="0"/>
                <a:cs typeface="NikoshBAN" pitchFamily="2" charset="0"/>
              </a:rPr>
              <a:t> </a:t>
            </a:r>
            <a:r>
              <a:rPr kumimoji="0" lang="en-US" sz="4000" b="0" i="0" u="none" strike="noStrike" kern="0" cap="none" spc="0" normalizeH="0" baseline="0" noProof="0" dirty="0" err="1">
                <a:ln>
                  <a:noFill/>
                </a:ln>
                <a:solidFill>
                  <a:schemeClr val="bg1"/>
                </a:solidFill>
                <a:effectLst/>
                <a:uLnTx/>
                <a:uFillTx/>
                <a:latin typeface="NikoshBAN" pitchFamily="2" charset="0"/>
                <a:cs typeface="NikoshBAN" pitchFamily="2" charset="0"/>
              </a:rPr>
              <a:t>কলেজ</a:t>
            </a:r>
            <a:r>
              <a:rPr kumimoji="0" lang="en-US" sz="4000" b="0" i="0" u="none" strike="noStrike" kern="0" cap="none" spc="0" normalizeH="0" baseline="0" noProof="0" dirty="0">
                <a:ln>
                  <a:noFill/>
                </a:ln>
                <a:solidFill>
                  <a:schemeClr val="bg1"/>
                </a:solidFill>
                <a:effectLst/>
                <a:uLnTx/>
                <a:uFillTx/>
                <a:latin typeface="NikoshBAN" pitchFamily="2" charset="0"/>
                <a:cs typeface="NikoshBAN" pitchFamily="2"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schemeClr val="bg1"/>
                </a:solidFill>
                <a:effectLst/>
                <a:uLnTx/>
                <a:uFillTx/>
                <a:latin typeface="NikoshBAN" pitchFamily="2" charset="0"/>
                <a:cs typeface="NikoshBAN" pitchFamily="2" charset="0"/>
              </a:rPr>
              <a:t>মোবাইল</a:t>
            </a:r>
            <a:r>
              <a:rPr kumimoji="0" lang="en-US" sz="4000" b="0" i="0" u="none" strike="noStrike" kern="0" cap="none" spc="0" normalizeH="0" baseline="0" noProof="0" dirty="0">
                <a:ln>
                  <a:noFill/>
                </a:ln>
                <a:solidFill>
                  <a:schemeClr val="bg1"/>
                </a:solidFill>
                <a:effectLst/>
                <a:uLnTx/>
                <a:uFillTx/>
                <a:latin typeface="NikoshBAN" pitchFamily="2" charset="0"/>
                <a:cs typeface="NikoshBAN" pitchFamily="2" charset="0"/>
              </a:rPr>
              <a:t> </a:t>
            </a:r>
            <a:r>
              <a:rPr kumimoji="0" lang="en-US" sz="4000" b="0" i="0" u="none" strike="noStrike" kern="0" cap="none" spc="0" normalizeH="0" baseline="0" noProof="0" dirty="0" err="1">
                <a:ln>
                  <a:noFill/>
                </a:ln>
                <a:solidFill>
                  <a:schemeClr val="bg1"/>
                </a:solidFill>
                <a:effectLst/>
                <a:uLnTx/>
                <a:uFillTx/>
                <a:latin typeface="NikoshBAN" pitchFamily="2" charset="0"/>
                <a:cs typeface="NikoshBAN" pitchFamily="2" charset="0"/>
              </a:rPr>
              <a:t>নং</a:t>
            </a:r>
            <a:r>
              <a:rPr kumimoji="0" lang="en-US" sz="4000" b="0" i="0" u="none" strike="noStrike" kern="0" cap="none" spc="0" normalizeH="0" baseline="0" noProof="0" dirty="0">
                <a:ln>
                  <a:noFill/>
                </a:ln>
                <a:solidFill>
                  <a:schemeClr val="bg1"/>
                </a:solidFill>
                <a:effectLst/>
                <a:uLnTx/>
                <a:uFillTx/>
                <a:latin typeface="NikoshBAN" pitchFamily="2" charset="0"/>
                <a:cs typeface="NikoshBAN" pitchFamily="2" charset="0"/>
              </a:rPr>
              <a:t>- 01712346075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NikoshBAN" pitchFamily="2" charset="0"/>
                <a:cs typeface="NikoshBAN" pitchFamily="2" charset="0"/>
              </a:rPr>
              <a:t>E-mail:-ajbliton@outlook.com</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solidFill>
            <a:schemeClr val="accent6"/>
          </a:solidFill>
        </p:spPr>
        <p:txBody>
          <a:bodyPr>
            <a:normAutofit/>
          </a:bodyPr>
          <a:lstStyle/>
          <a:p>
            <a:r>
              <a:rPr lang="en-US" sz="6000" dirty="0" err="1" smtClean="0">
                <a:latin typeface="NikoshBAN" pitchFamily="2" charset="0"/>
                <a:cs typeface="NikoshBAN" pitchFamily="2" charset="0"/>
              </a:rPr>
              <a:t>দলীয়</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কাজ</a:t>
            </a:r>
            <a:endParaRPr lang="en-GB" sz="6000" dirty="0">
              <a:latin typeface="NikoshBAN" pitchFamily="2" charset="0"/>
              <a:cs typeface="NikoshBAN" pitchFamily="2" charset="0"/>
            </a:endParaRPr>
          </a:p>
        </p:txBody>
      </p:sp>
      <p:sp>
        <p:nvSpPr>
          <p:cNvPr id="3" name="Content Placeholder 2"/>
          <p:cNvSpPr>
            <a:spLocks noGrp="1"/>
          </p:cNvSpPr>
          <p:nvPr>
            <p:ph idx="1"/>
          </p:nvPr>
        </p:nvSpPr>
        <p:spPr>
          <a:xfrm>
            <a:off x="457200" y="2171704"/>
            <a:ext cx="8229600" cy="2257428"/>
          </a:xfrm>
          <a:solidFill>
            <a:schemeClr val="accent5">
              <a:lumMod val="60000"/>
              <a:lumOff val="40000"/>
            </a:schemeClr>
          </a:solidFill>
        </p:spPr>
        <p:txBody>
          <a:bodyPr>
            <a:normAutofit/>
          </a:bodyPr>
          <a:lstStyle/>
          <a:p>
            <a:pPr>
              <a:buNone/>
            </a:pPr>
            <a:r>
              <a:rPr lang="en-US" sz="4400" dirty="0" smtClean="0">
                <a:latin typeface="NikoshBAN" pitchFamily="2" charset="0"/>
                <a:cs typeface="NikoshBAN" pitchFamily="2" charset="0"/>
              </a:rPr>
              <a:t>  </a:t>
            </a:r>
          </a:p>
          <a:p>
            <a:pPr>
              <a:buNone/>
            </a:pP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কাবাডি</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খেলায়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ধরার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কৌশল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বর্ণনা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কর</a:t>
            </a:r>
            <a:r>
              <a:rPr lang="en-US" sz="4400" dirty="0" smtClean="0">
                <a:latin typeface="NikoshBAN" pitchFamily="2" charset="0"/>
                <a:cs typeface="NikoshBAN" pitchFamily="2" charset="0"/>
              </a:rPr>
              <a:t>।</a:t>
            </a:r>
            <a:endParaRPr lang="en-GB" sz="4400" dirty="0">
              <a:latin typeface="NikoshBAN" pitchFamily="2" charset="0"/>
              <a:cs typeface="NikoshBAN" pitchFamily="2" charset="0"/>
            </a:endParaRPr>
          </a:p>
        </p:txBody>
      </p:sp>
    </p:spTree>
    <p:extLst>
      <p:ext uri="{BB962C8B-B14F-4D97-AF65-F5344CB8AC3E}">
        <p14:creationId xmlns:p14="http://schemas.microsoft.com/office/powerpoint/2010/main" val="3548818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3">
                                            <p:bg/>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3">
                                            <p:bg/>
                                          </p:spTgt>
                                        </p:tgtEl>
                                        <p:attrNameLst>
                                          <p:attrName>ppt_y</p:attrName>
                                        </p:attrNameLst>
                                      </p:cBhvr>
                                      <p:tavLst>
                                        <p:tav tm="0">
                                          <p:val>
                                            <p:strVal val="#ppt_y"/>
                                          </p:val>
                                        </p:tav>
                                        <p:tav tm="100000">
                                          <p:val>
                                            <p:strVal val="#ppt_y"/>
                                          </p:val>
                                        </p:tav>
                                      </p:tavLst>
                                    </p:anim>
                                    <p:animEffect transition="in" filter="fade">
                                      <p:cBhvr>
                                        <p:cTn id="17" dur="1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48" presetClass="entr" presetSubtype="0" accel="5000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5" dur="1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3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514"/>
            <a:ext cx="8229600" cy="1439850"/>
          </a:xfrm>
          <a:solidFill>
            <a:schemeClr val="bg1">
              <a:lumMod val="95000"/>
            </a:schemeClr>
          </a:solidFill>
        </p:spPr>
        <p:txBody>
          <a:bodyPr>
            <a:noAutofit/>
          </a:bodyPr>
          <a:lstStyle/>
          <a:p>
            <a:r>
              <a:rPr lang="en-US" sz="9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মূল্যায়ন</a:t>
            </a:r>
            <a:endParaRPr lang="en-GB"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3" name="Content Placeholder 12"/>
          <p:cNvSpPr>
            <a:spLocks noGrp="1"/>
          </p:cNvSpPr>
          <p:nvPr>
            <p:ph idx="1"/>
          </p:nvPr>
        </p:nvSpPr>
        <p:spPr>
          <a:xfrm>
            <a:off x="467544" y="2204864"/>
            <a:ext cx="8280920" cy="3937640"/>
          </a:xfrm>
          <a:solidFill>
            <a:schemeClr val="tx2">
              <a:lumMod val="40000"/>
              <a:lumOff val="60000"/>
            </a:schemeClr>
          </a:solidFill>
        </p:spPr>
        <p:txBody>
          <a:bodyPr>
            <a:normAutofit/>
          </a:bodyPr>
          <a:lstStyle/>
          <a:p>
            <a:pPr>
              <a:buNone/>
            </a:pPr>
            <a:endParaRPr lang="en-US" sz="4000" dirty="0" smtClean="0">
              <a:latin typeface="NikoshBAN" pitchFamily="2" charset="0"/>
              <a:cs typeface="NikoshBAN" pitchFamily="2" charset="0"/>
            </a:endParaRPr>
          </a:p>
          <a:p>
            <a:pPr>
              <a:buNone/>
            </a:pPr>
            <a:r>
              <a:rPr lang="en-US" sz="4000" dirty="0" smtClean="0">
                <a:latin typeface="NikoshBAN" pitchFamily="2" charset="0"/>
                <a:cs typeface="NikoshBAN" pitchFamily="2" charset="0"/>
              </a:rPr>
              <a:t>                                                </a:t>
            </a:r>
          </a:p>
          <a:p>
            <a:pPr>
              <a:buNone/>
            </a:pPr>
            <a:r>
              <a:rPr lang="en-US" dirty="0" smtClean="0">
                <a:latin typeface="NikoshBAN" pitchFamily="2" charset="0"/>
                <a:cs typeface="NikoshBAN" pitchFamily="2" charset="0"/>
              </a:rPr>
              <a:t>   </a:t>
            </a:r>
            <a:r>
              <a:rPr lang="en-US" sz="2800" dirty="0" smtClean="0">
                <a:latin typeface="NikoshBAN" pitchFamily="2" charset="0"/>
                <a:cs typeface="NikoshBAN" pitchFamily="2" charset="0"/>
              </a:rPr>
              <a:t>ক/ </a:t>
            </a:r>
            <a:r>
              <a:rPr lang="en-US" sz="2800" dirty="0" err="1" smtClean="0">
                <a:latin typeface="NikoshBAN" pitchFamily="2" charset="0"/>
                <a:cs typeface="NikoshBAN" pitchFamily="2" charset="0"/>
              </a:rPr>
              <a:t>কাবাডি</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খেলায়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প্রত্যেক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কমপক্ষে</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কতজন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খেলোয়াড়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থাকে</a:t>
            </a:r>
            <a:r>
              <a:rPr lang="en-US" sz="2800" dirty="0" smtClean="0">
                <a:latin typeface="NikoshBAN" pitchFamily="2" charset="0"/>
                <a:cs typeface="NikoshBAN" pitchFamily="2" charset="0"/>
              </a:rPr>
              <a:t> ?             খ/ </a:t>
            </a:r>
            <a:r>
              <a:rPr lang="en-US" sz="2800" dirty="0" err="1" smtClean="0">
                <a:latin typeface="NikoshBAN" pitchFamily="2" charset="0"/>
                <a:cs typeface="NikoshBAN" pitchFamily="2" charset="0"/>
              </a:rPr>
              <a:t>কাবাডি</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খেলার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পয়েন্ট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গণনার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পদ্ধতিগুলো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en-US" sz="2800" dirty="0" smtClean="0">
                <a:latin typeface="NikoshBAN" pitchFamily="2" charset="0"/>
                <a:cs typeface="NikoshBAN" pitchFamily="2" charset="0"/>
              </a:rPr>
              <a:t> ?                                                                                                                           </a:t>
            </a:r>
            <a:endParaRPr lang="en-GB" sz="28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3">
                                            <p:bg/>
                                          </p:spTgt>
                                        </p:tgtEl>
                                        <p:attrNameLst>
                                          <p:attrName>style.visibility</p:attrName>
                                        </p:attrNameLst>
                                      </p:cBhvr>
                                      <p:to>
                                        <p:strVal val="visible"/>
                                      </p:to>
                                    </p:set>
                                    <p:animEffect transition="in" filter="fade">
                                      <p:cBhvr>
                                        <p:cTn id="15" dur="2000"/>
                                        <p:tgtEl>
                                          <p:spTgt spid="13">
                                            <p:bg/>
                                          </p:spTgt>
                                        </p:tgtEl>
                                      </p:cBhvr>
                                    </p:animEffect>
                                    <p:anim calcmode="lin" valueType="num">
                                      <p:cBhvr>
                                        <p:cTn id="16" dur="2000" fill="hold"/>
                                        <p:tgtEl>
                                          <p:spTgt spid="13">
                                            <p:bg/>
                                          </p:spTgt>
                                        </p:tgtEl>
                                        <p:attrNameLst>
                                          <p:attrName>style.rotation</p:attrName>
                                        </p:attrNameLst>
                                      </p:cBhvr>
                                      <p:tavLst>
                                        <p:tav tm="0">
                                          <p:val>
                                            <p:fltVal val="720"/>
                                          </p:val>
                                        </p:tav>
                                        <p:tav tm="100000">
                                          <p:val>
                                            <p:fltVal val="0"/>
                                          </p:val>
                                        </p:tav>
                                      </p:tavLst>
                                    </p:anim>
                                    <p:anim calcmode="lin" valueType="num">
                                      <p:cBhvr>
                                        <p:cTn id="17" dur="2000" fill="hold"/>
                                        <p:tgtEl>
                                          <p:spTgt spid="13">
                                            <p:bg/>
                                          </p:spTgt>
                                        </p:tgtEl>
                                        <p:attrNameLst>
                                          <p:attrName>ppt_h</p:attrName>
                                        </p:attrNameLst>
                                      </p:cBhvr>
                                      <p:tavLst>
                                        <p:tav tm="0">
                                          <p:val>
                                            <p:fltVal val="0"/>
                                          </p:val>
                                        </p:tav>
                                        <p:tav tm="100000">
                                          <p:val>
                                            <p:strVal val="#ppt_h"/>
                                          </p:val>
                                        </p:tav>
                                      </p:tavLst>
                                    </p:anim>
                                    <p:anim calcmode="lin" valueType="num">
                                      <p:cBhvr>
                                        <p:cTn id="18" dur="2000" fill="hold"/>
                                        <p:tgtEl>
                                          <p:spTgt spid="13">
                                            <p:bg/>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fade">
                                      <p:cBhvr>
                                        <p:cTn id="23" dur="2000"/>
                                        <p:tgtEl>
                                          <p:spTgt spid="13">
                                            <p:txEl>
                                              <p:pRg st="1" end="1"/>
                                            </p:txEl>
                                          </p:spTgt>
                                        </p:tgtEl>
                                      </p:cBhvr>
                                    </p:animEffect>
                                    <p:anim calcmode="lin" valueType="num">
                                      <p:cBhvr>
                                        <p:cTn id="24" dur="2000" fill="hold"/>
                                        <p:tgtEl>
                                          <p:spTgt spid="13">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13">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1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2000"/>
                                        <p:tgtEl>
                                          <p:spTgt spid="13">
                                            <p:txEl>
                                              <p:pRg st="2" end="2"/>
                                            </p:txEl>
                                          </p:spTgt>
                                        </p:tgtEl>
                                      </p:cBhvr>
                                    </p:animEffect>
                                    <p:anim calcmode="lin" valueType="num">
                                      <p:cBhvr>
                                        <p:cTn id="32" dur="2000" fill="hold"/>
                                        <p:tgtEl>
                                          <p:spTgt spid="13">
                                            <p:txEl>
                                              <p:pRg st="2" end="2"/>
                                            </p:txEl>
                                          </p:spTgt>
                                        </p:tgtEl>
                                        <p:attrNameLst>
                                          <p:attrName>style.rotation</p:attrName>
                                        </p:attrNameLst>
                                      </p:cBhvr>
                                      <p:tavLst>
                                        <p:tav tm="0">
                                          <p:val>
                                            <p:fltVal val="720"/>
                                          </p:val>
                                        </p:tav>
                                        <p:tav tm="100000">
                                          <p:val>
                                            <p:fltVal val="0"/>
                                          </p:val>
                                        </p:tav>
                                      </p:tavLst>
                                    </p:anim>
                                    <p:anim calcmode="lin" valueType="num">
                                      <p:cBhvr>
                                        <p:cTn id="33" dur="2000" fill="hold"/>
                                        <p:tgtEl>
                                          <p:spTgt spid="13">
                                            <p:txEl>
                                              <p:pRg st="2" end="2"/>
                                            </p:txEl>
                                          </p:spTgt>
                                        </p:tgtEl>
                                        <p:attrNameLst>
                                          <p:attrName>ppt_h</p:attrName>
                                        </p:attrNameLst>
                                      </p:cBhvr>
                                      <p:tavLst>
                                        <p:tav tm="0">
                                          <p:val>
                                            <p:fltVal val="0"/>
                                          </p:val>
                                        </p:tav>
                                        <p:tav tm="100000">
                                          <p:val>
                                            <p:strVal val="#ppt_h"/>
                                          </p:val>
                                        </p:tav>
                                      </p:tavLst>
                                    </p:anim>
                                    <p:anim calcmode="lin" valueType="num">
                                      <p:cBhvr>
                                        <p:cTn id="34" dur="2000" fill="hold"/>
                                        <p:tgtEl>
                                          <p:spTgt spid="1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0042"/>
            <a:ext cx="8229600" cy="1633558"/>
          </a:xfrm>
          <a:solidFill>
            <a:schemeClr val="accent5">
              <a:lumMod val="60000"/>
              <a:lumOff val="40000"/>
            </a:schemeClr>
          </a:solidFill>
        </p:spPr>
        <p:txBody>
          <a:bodyPr>
            <a:noAutofit/>
          </a:bodyPr>
          <a:lstStyle/>
          <a:p>
            <a:r>
              <a:rPr lang="en-US" sz="9600" dirty="0" err="1" smtClean="0">
                <a:latin typeface="NikoshBAN" pitchFamily="2" charset="0"/>
                <a:cs typeface="NikoshBAN" pitchFamily="2" charset="0"/>
              </a:rPr>
              <a:t>বাড়ির</a:t>
            </a:r>
            <a:r>
              <a:rPr lang="en-US" sz="9600" dirty="0" smtClean="0">
                <a:latin typeface="NikoshBAN" pitchFamily="2" charset="0"/>
                <a:cs typeface="NikoshBAN" pitchFamily="2" charset="0"/>
              </a:rPr>
              <a:t> </a:t>
            </a:r>
            <a:r>
              <a:rPr lang="en-US" sz="9600" dirty="0" err="1" smtClean="0">
                <a:latin typeface="NikoshBAN" pitchFamily="2" charset="0"/>
                <a:cs typeface="NikoshBAN" pitchFamily="2" charset="0"/>
              </a:rPr>
              <a:t>কাজ</a:t>
            </a:r>
            <a:endParaRPr lang="en-GB" sz="9600" dirty="0">
              <a:latin typeface="NikoshBAN" pitchFamily="2" charset="0"/>
              <a:cs typeface="NikoshBAN" pitchFamily="2" charset="0"/>
            </a:endParaRPr>
          </a:p>
        </p:txBody>
      </p:sp>
      <p:sp>
        <p:nvSpPr>
          <p:cNvPr id="3" name="Content Placeholder 2"/>
          <p:cNvSpPr>
            <a:spLocks noGrp="1"/>
          </p:cNvSpPr>
          <p:nvPr>
            <p:ph idx="1"/>
          </p:nvPr>
        </p:nvSpPr>
        <p:spPr>
          <a:xfrm>
            <a:off x="381000" y="4677076"/>
            <a:ext cx="8229600" cy="2208308"/>
          </a:xfrm>
          <a:noFill/>
        </p:spPr>
        <p:txBody>
          <a:bodyPr>
            <a:normAutofit fontScale="92500" lnSpcReduction="10000"/>
          </a:bodyPr>
          <a:lstStyle/>
          <a:p>
            <a:pPr>
              <a:buNone/>
            </a:pPr>
            <a:endParaRPr lang="en-US" sz="4400" dirty="0" smtClean="0">
              <a:latin typeface="NikoshBAN" pitchFamily="2" charset="0"/>
              <a:cs typeface="NikoshBAN" pitchFamily="2" charset="0"/>
            </a:endParaRPr>
          </a:p>
          <a:p>
            <a:pPr>
              <a:buNone/>
            </a:pPr>
            <a:r>
              <a:rPr lang="en-US" sz="3600" dirty="0" err="1" smtClean="0">
                <a:solidFill>
                  <a:schemeClr val="bg1"/>
                </a:solidFill>
                <a:latin typeface="NikoshBAN" pitchFamily="2" charset="0"/>
                <a:cs typeface="NikoshBAN" pitchFamily="2" charset="0"/>
              </a:rPr>
              <a:t>প্রশ্নঃ</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কি</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কি</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অপরাধ</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করলে</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রেফারী</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বা</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আম্পায়ার</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একজন</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খেলোয়াড়কে</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সতর্ক</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বিপক্ষ</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দলকে</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পয়েন্ট</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সাময়িক</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বহিষ্কার</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অথবা</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অযোগ্য</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করার</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ক্ষমতা</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রাখেন</a:t>
            </a:r>
            <a:r>
              <a:rPr lang="en-US" sz="3600" dirty="0" smtClean="0">
                <a:solidFill>
                  <a:schemeClr val="bg1"/>
                </a:solidFill>
                <a:latin typeface="NikoshBAN" pitchFamily="2" charset="0"/>
                <a:cs typeface="NikoshBAN" pitchFamily="2" charset="0"/>
              </a:rPr>
              <a:t> ? </a:t>
            </a:r>
            <a:endParaRPr lang="en-GB" sz="3600" dirty="0">
              <a:solidFill>
                <a:schemeClr val="bg1"/>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357988"/>
            <a:ext cx="6408712" cy="28712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plus(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715000"/>
            <a:ext cx="8229600" cy="1143000"/>
          </a:xfrm>
        </p:spPr>
        <p:txBody>
          <a:bodyPr>
            <a:noAutofit/>
          </a:bodyPr>
          <a:lstStyle/>
          <a:p>
            <a:r>
              <a:rPr lang="en-US" sz="9600" dirty="0" err="1" smtClean="0">
                <a:solidFill>
                  <a:srgbClr val="00B0F0"/>
                </a:solidFill>
                <a:latin typeface="NikoshBAN" pitchFamily="2" charset="0"/>
                <a:cs typeface="NikoshBAN" pitchFamily="2" charset="0"/>
              </a:rPr>
              <a:t>ধন্যবাদ</a:t>
            </a:r>
            <a:endParaRPr lang="en-GB" sz="9600" dirty="0">
              <a:solidFill>
                <a:srgbClr val="00B0F0"/>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692696"/>
            <a:ext cx="7560840" cy="45365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plus(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371600"/>
          </a:xfrm>
          <a:solidFill>
            <a:schemeClr val="accent1"/>
          </a:solidFill>
        </p:spPr>
        <p:txBody>
          <a:bodyPr>
            <a:noAutofit/>
          </a:bodyPr>
          <a:lstStyle/>
          <a:p>
            <a:r>
              <a:rPr lang="en-US" sz="7200" dirty="0" err="1" smtClean="0">
                <a:latin typeface="NikoshBAN" pitchFamily="2" charset="0"/>
                <a:cs typeface="NikoshBAN" pitchFamily="2" charset="0"/>
              </a:rPr>
              <a:t>পাঠ</a:t>
            </a:r>
            <a:r>
              <a:rPr lang="en-US" sz="7200" dirty="0" smtClean="0">
                <a:latin typeface="NikoshBAN" pitchFamily="2" charset="0"/>
                <a:cs typeface="NikoshBAN" pitchFamily="2" charset="0"/>
              </a:rPr>
              <a:t> </a:t>
            </a:r>
            <a:r>
              <a:rPr lang="en-US" sz="7200" dirty="0" err="1" smtClean="0">
                <a:latin typeface="NikoshBAN" pitchFamily="2" charset="0"/>
                <a:cs typeface="NikoshBAN" pitchFamily="2" charset="0"/>
              </a:rPr>
              <a:t>পরিচিতি</a:t>
            </a:r>
            <a:endParaRPr lang="en-GB" sz="7200" dirty="0">
              <a:latin typeface="NikoshBAN" pitchFamily="2" charset="0"/>
              <a:cs typeface="NikoshBAN" pitchFamily="2" charset="0"/>
            </a:endParaRPr>
          </a:p>
        </p:txBody>
      </p:sp>
      <p:sp>
        <p:nvSpPr>
          <p:cNvPr id="3" name="Content Placeholder 2"/>
          <p:cNvSpPr>
            <a:spLocks noGrp="1"/>
          </p:cNvSpPr>
          <p:nvPr>
            <p:ph idx="1"/>
          </p:nvPr>
        </p:nvSpPr>
        <p:spPr>
          <a:xfrm>
            <a:off x="457200" y="2204864"/>
            <a:ext cx="6059016" cy="4248472"/>
          </a:xfrm>
          <a:solidFill>
            <a:srgbClr val="00B050"/>
          </a:solidFill>
        </p:spPr>
        <p:txBody>
          <a:bodyPr>
            <a:noAutofit/>
          </a:bodyPr>
          <a:lstStyle/>
          <a:p>
            <a:pPr>
              <a:buNone/>
            </a:pPr>
            <a:r>
              <a:rPr lang="en-US" sz="4800" dirty="0" smtClean="0">
                <a:latin typeface="NikoshBAN" pitchFamily="2" charset="0"/>
                <a:cs typeface="NikoshBAN" pitchFamily="2" charset="0"/>
              </a:rPr>
              <a:t>  </a:t>
            </a:r>
            <a:r>
              <a:rPr lang="en-US" sz="4800" dirty="0" err="1" smtClean="0">
                <a:solidFill>
                  <a:schemeClr val="bg1"/>
                </a:solidFill>
                <a:latin typeface="NikoshBAN" pitchFamily="2" charset="0"/>
                <a:cs typeface="NikoshBAN" pitchFamily="2" charset="0"/>
              </a:rPr>
              <a:t>অধ্যায়ের</a:t>
            </a:r>
            <a:r>
              <a:rPr lang="en-US" sz="4800" dirty="0" smtClean="0">
                <a:solidFill>
                  <a:schemeClr val="bg1"/>
                </a:solidFill>
                <a:latin typeface="NikoshBAN" pitchFamily="2" charset="0"/>
                <a:cs typeface="NikoshBAN" pitchFamily="2" charset="0"/>
              </a:rPr>
              <a:t> </a:t>
            </a:r>
            <a:r>
              <a:rPr lang="en-US" sz="4800" dirty="0" err="1" smtClean="0">
                <a:solidFill>
                  <a:schemeClr val="bg1"/>
                </a:solidFill>
                <a:latin typeface="NikoshBAN" pitchFamily="2" charset="0"/>
                <a:cs typeface="NikoshBAN" pitchFamily="2" charset="0"/>
              </a:rPr>
              <a:t>নাম</a:t>
            </a:r>
            <a:r>
              <a:rPr lang="en-US" sz="4800" dirty="0" smtClean="0">
                <a:solidFill>
                  <a:schemeClr val="bg1"/>
                </a:solidFill>
                <a:latin typeface="NikoshBAN" pitchFamily="2" charset="0"/>
                <a:cs typeface="NikoshBAN" pitchFamily="2" charset="0"/>
              </a:rPr>
              <a:t>- ৮ম </a:t>
            </a:r>
            <a:endParaRPr lang="en-US" sz="4800" dirty="0">
              <a:solidFill>
                <a:schemeClr val="bg1"/>
              </a:solidFill>
              <a:latin typeface="NikoshBAN" pitchFamily="2" charset="0"/>
              <a:cs typeface="NikoshBAN" pitchFamily="2" charset="0"/>
            </a:endParaRPr>
          </a:p>
          <a:p>
            <a:pPr>
              <a:buNone/>
            </a:pPr>
            <a:r>
              <a:rPr lang="en-US" sz="4800" dirty="0" smtClean="0">
                <a:solidFill>
                  <a:schemeClr val="bg1"/>
                </a:solidFill>
                <a:latin typeface="NikoshBAN" pitchFamily="2" charset="0"/>
                <a:cs typeface="NikoshBAN" pitchFamily="2" charset="0"/>
              </a:rPr>
              <a:t>    </a:t>
            </a:r>
            <a:r>
              <a:rPr lang="en-US" sz="4800" dirty="0" err="1" smtClean="0">
                <a:solidFill>
                  <a:schemeClr val="bg1"/>
                </a:solidFill>
                <a:latin typeface="NikoshBAN" pitchFamily="2" charset="0"/>
                <a:cs typeface="NikoshBAN" pitchFamily="2" charset="0"/>
              </a:rPr>
              <a:t>দলগত</a:t>
            </a:r>
            <a:r>
              <a:rPr lang="en-US" sz="4800" dirty="0" smtClean="0">
                <a:solidFill>
                  <a:schemeClr val="bg1"/>
                </a:solidFill>
                <a:latin typeface="NikoshBAN" pitchFamily="2" charset="0"/>
                <a:cs typeface="NikoshBAN" pitchFamily="2" charset="0"/>
              </a:rPr>
              <a:t> </a:t>
            </a:r>
            <a:r>
              <a:rPr lang="en-US" sz="4800" dirty="0" err="1" smtClean="0">
                <a:solidFill>
                  <a:schemeClr val="bg1"/>
                </a:solidFill>
                <a:latin typeface="NikoshBAN" pitchFamily="2" charset="0"/>
                <a:cs typeface="NikoshBAN" pitchFamily="2" charset="0"/>
              </a:rPr>
              <a:t>খেলা</a:t>
            </a:r>
            <a:r>
              <a:rPr lang="en-US" sz="4800" dirty="0" smtClean="0">
                <a:solidFill>
                  <a:schemeClr val="bg1"/>
                </a:solidFill>
                <a:latin typeface="NikoshBAN" pitchFamily="2" charset="0"/>
                <a:cs typeface="NikoshBAN" pitchFamily="2" charset="0"/>
              </a:rPr>
              <a:t>                             </a:t>
            </a:r>
            <a:r>
              <a:rPr lang="en-US" sz="4800" dirty="0" err="1" smtClean="0">
                <a:solidFill>
                  <a:schemeClr val="bg1"/>
                </a:solidFill>
                <a:latin typeface="NikoshBAN" pitchFamily="2" charset="0"/>
                <a:cs typeface="NikoshBAN" pitchFamily="2" charset="0"/>
              </a:rPr>
              <a:t>শ্রেণি-দশম</a:t>
            </a:r>
            <a:r>
              <a:rPr lang="en-US" sz="4800" dirty="0" smtClean="0">
                <a:solidFill>
                  <a:schemeClr val="bg1"/>
                </a:solidFill>
                <a:latin typeface="NikoshBAN" pitchFamily="2" charset="0"/>
                <a:cs typeface="NikoshBAN" pitchFamily="2" charset="0"/>
              </a:rPr>
              <a:t> </a:t>
            </a:r>
            <a:r>
              <a:rPr lang="en-US" sz="4800" dirty="0" err="1" smtClean="0">
                <a:solidFill>
                  <a:schemeClr val="bg1"/>
                </a:solidFill>
                <a:latin typeface="NikoshBAN" pitchFamily="2" charset="0"/>
                <a:cs typeface="NikoshBAN" pitchFamily="2" charset="0"/>
              </a:rPr>
              <a:t>শ্রেণি</a:t>
            </a:r>
            <a:r>
              <a:rPr lang="en-US" sz="4800" dirty="0" smtClean="0">
                <a:solidFill>
                  <a:schemeClr val="bg1"/>
                </a:solidFill>
                <a:latin typeface="NikoshBAN" pitchFamily="2" charset="0"/>
                <a:cs typeface="NikoshBAN" pitchFamily="2" charset="0"/>
              </a:rPr>
              <a:t>, </a:t>
            </a:r>
            <a:r>
              <a:rPr lang="en-US" sz="4800" dirty="0" err="1" smtClean="0">
                <a:solidFill>
                  <a:schemeClr val="bg1"/>
                </a:solidFill>
                <a:latin typeface="NikoshBAN" pitchFamily="2" charset="0"/>
                <a:cs typeface="NikoshBAN" pitchFamily="2" charset="0"/>
              </a:rPr>
              <a:t>পদ্মা</a:t>
            </a:r>
            <a:r>
              <a:rPr lang="en-US" sz="4800" dirty="0" smtClean="0">
                <a:solidFill>
                  <a:schemeClr val="bg1"/>
                </a:solidFill>
                <a:latin typeface="NikoshBAN" pitchFamily="2" charset="0"/>
                <a:cs typeface="NikoshBAN" pitchFamily="2" charset="0"/>
              </a:rPr>
              <a:t> </a:t>
            </a:r>
            <a:r>
              <a:rPr lang="en-US" sz="4800" dirty="0" err="1" smtClean="0">
                <a:solidFill>
                  <a:schemeClr val="bg1"/>
                </a:solidFill>
                <a:latin typeface="NikoshBAN" pitchFamily="2" charset="0"/>
                <a:cs typeface="NikoshBAN" pitchFamily="2" charset="0"/>
              </a:rPr>
              <a:t>শাখা</a:t>
            </a:r>
            <a:r>
              <a:rPr lang="en-US" sz="4800" dirty="0" smtClean="0">
                <a:solidFill>
                  <a:schemeClr val="bg1"/>
                </a:solidFill>
                <a:latin typeface="NikoshBAN" pitchFamily="2" charset="0"/>
                <a:cs typeface="NikoshBAN" pitchFamily="2" charset="0"/>
              </a:rPr>
              <a:t>                                                                     </a:t>
            </a:r>
            <a:r>
              <a:rPr lang="en-US" sz="4800" dirty="0" err="1" smtClean="0">
                <a:solidFill>
                  <a:schemeClr val="bg1"/>
                </a:solidFill>
                <a:latin typeface="NikoshBAN" pitchFamily="2" charset="0"/>
                <a:cs typeface="NikoshBAN" pitchFamily="2" charset="0"/>
              </a:rPr>
              <a:t>ছাত্রছাত্রীর</a:t>
            </a:r>
            <a:r>
              <a:rPr lang="en-US" sz="4800" dirty="0" smtClean="0">
                <a:solidFill>
                  <a:schemeClr val="bg1"/>
                </a:solidFill>
                <a:latin typeface="NikoshBAN" pitchFamily="2" charset="0"/>
                <a:cs typeface="NikoshBAN" pitchFamily="2" charset="0"/>
              </a:rPr>
              <a:t> </a:t>
            </a:r>
            <a:r>
              <a:rPr lang="en-US" sz="4800" dirty="0" err="1" smtClean="0">
                <a:solidFill>
                  <a:schemeClr val="bg1"/>
                </a:solidFill>
                <a:latin typeface="NikoshBAN" pitchFamily="2" charset="0"/>
                <a:cs typeface="NikoshBAN" pitchFamily="2" charset="0"/>
              </a:rPr>
              <a:t>সংখ্যা</a:t>
            </a:r>
            <a:r>
              <a:rPr lang="en-US" sz="4800" dirty="0" smtClean="0">
                <a:solidFill>
                  <a:schemeClr val="bg1"/>
                </a:solidFill>
                <a:latin typeface="NikoshBAN" pitchFamily="2" charset="0"/>
                <a:cs typeface="NikoshBAN" pitchFamily="2" charset="0"/>
              </a:rPr>
              <a:t> – ৬০ </a:t>
            </a:r>
            <a:r>
              <a:rPr lang="en-US" sz="4800" dirty="0" err="1" smtClean="0">
                <a:solidFill>
                  <a:schemeClr val="bg1"/>
                </a:solidFill>
                <a:latin typeface="NikoshBAN" pitchFamily="2" charset="0"/>
                <a:cs typeface="NikoshBAN" pitchFamily="2" charset="0"/>
              </a:rPr>
              <a:t>জন</a:t>
            </a:r>
            <a:r>
              <a:rPr lang="en-US" sz="4800" dirty="0" smtClean="0">
                <a:solidFill>
                  <a:schemeClr val="bg1"/>
                </a:solidFill>
                <a:latin typeface="NikoshBAN" pitchFamily="2" charset="0"/>
                <a:cs typeface="NikoshBAN" pitchFamily="2" charset="0"/>
              </a:rPr>
              <a:t>                    </a:t>
            </a:r>
            <a:r>
              <a:rPr lang="en-US" sz="4800" dirty="0" err="1" smtClean="0">
                <a:solidFill>
                  <a:schemeClr val="bg1"/>
                </a:solidFill>
                <a:latin typeface="NikoshBAN" pitchFamily="2" charset="0"/>
                <a:cs typeface="NikoshBAN" pitchFamily="2" charset="0"/>
              </a:rPr>
              <a:t>সময়</a:t>
            </a:r>
            <a:r>
              <a:rPr lang="en-US" sz="4800" dirty="0" smtClean="0">
                <a:solidFill>
                  <a:schemeClr val="bg1"/>
                </a:solidFill>
                <a:latin typeface="NikoshBAN" pitchFamily="2" charset="0"/>
                <a:cs typeface="NikoshBAN" pitchFamily="2" charset="0"/>
              </a:rPr>
              <a:t> – ৫০ </a:t>
            </a:r>
            <a:r>
              <a:rPr lang="en-US" sz="4800" dirty="0" err="1" smtClean="0">
                <a:solidFill>
                  <a:schemeClr val="bg1"/>
                </a:solidFill>
                <a:latin typeface="NikoshBAN" pitchFamily="2" charset="0"/>
                <a:cs typeface="NikoshBAN" pitchFamily="2" charset="0"/>
              </a:rPr>
              <a:t>মিনিট</a:t>
            </a:r>
            <a:endParaRPr lang="en-GB" sz="4800" dirty="0">
              <a:solidFill>
                <a:schemeClr val="bg1"/>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2204864"/>
            <a:ext cx="2532896" cy="4248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715436" cy="1143000"/>
          </a:xfrm>
          <a:solidFill>
            <a:schemeClr val="accent6"/>
          </a:solidFill>
        </p:spPr>
        <p:txBody>
          <a:bodyPr>
            <a:noAutofit/>
          </a:bodyPr>
          <a:lstStyle/>
          <a:p>
            <a:r>
              <a:rPr lang="en-US" sz="7200" dirty="0" err="1" smtClean="0">
                <a:latin typeface="NikoshBAN" pitchFamily="2" charset="0"/>
                <a:cs typeface="NikoshBAN" pitchFamily="2" charset="0"/>
              </a:rPr>
              <a:t>পাঠ</a:t>
            </a:r>
            <a:r>
              <a:rPr lang="en-US" sz="7200" dirty="0" smtClean="0">
                <a:latin typeface="NikoshBAN" pitchFamily="2" charset="0"/>
                <a:cs typeface="NikoshBAN" pitchFamily="2" charset="0"/>
              </a:rPr>
              <a:t> </a:t>
            </a:r>
            <a:r>
              <a:rPr lang="en-US" sz="7200" dirty="0" err="1" smtClean="0">
                <a:latin typeface="NikoshBAN" pitchFamily="2" charset="0"/>
                <a:cs typeface="NikoshBAN" pitchFamily="2" charset="0"/>
              </a:rPr>
              <a:t>পরিকল্পনা</a:t>
            </a:r>
            <a:endParaRPr lang="en-GB" sz="7200" dirty="0">
              <a:latin typeface="NikoshBAN" pitchFamily="2" charset="0"/>
              <a:cs typeface="NikoshBAN"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56957761"/>
              </p:ext>
            </p:extLst>
          </p:nvPr>
        </p:nvGraphicFramePr>
        <p:xfrm>
          <a:off x="214282" y="1444703"/>
          <a:ext cx="8715435" cy="5270445"/>
        </p:xfrm>
        <a:graphic>
          <a:graphicData uri="http://schemas.openxmlformats.org/drawingml/2006/table">
            <a:tbl>
              <a:tblPr firstRow="1" bandRow="1">
                <a:tableStyleId>{5C22544A-7EE6-4342-B048-85BDC9FD1C3A}</a:tableStyleId>
              </a:tblPr>
              <a:tblGrid>
                <a:gridCol w="1140337"/>
                <a:gridCol w="1359993"/>
                <a:gridCol w="3929090"/>
                <a:gridCol w="1071570"/>
                <a:gridCol w="1214445"/>
              </a:tblGrid>
              <a:tr h="493606">
                <a:tc>
                  <a:txBody>
                    <a:bodyPr/>
                    <a:lstStyle/>
                    <a:p>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ক্রম</a:t>
                      </a:r>
                      <a:endParaRPr lang="en-US" sz="2000" dirty="0">
                        <a:latin typeface="NikoshBAN" pitchFamily="2" charset="0"/>
                        <a:cs typeface="NikoshBAN" pitchFamily="2" charset="0"/>
                      </a:endParaRPr>
                    </a:p>
                  </a:txBody>
                  <a:tcPr/>
                </a:tc>
                <a:tc>
                  <a:txBody>
                    <a:bodyPr/>
                    <a:lstStyle/>
                    <a:p>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ধাপ</a:t>
                      </a:r>
                      <a:endParaRPr lang="en-US" sz="2000" dirty="0">
                        <a:latin typeface="NikoshBAN" pitchFamily="2" charset="0"/>
                        <a:cs typeface="NikoshBAN" pitchFamily="2" charset="0"/>
                      </a:endParaRPr>
                    </a:p>
                  </a:txBody>
                  <a:tcPr/>
                </a:tc>
                <a:tc>
                  <a:txBody>
                    <a:bodyPr/>
                    <a:lstStyle/>
                    <a:p>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কার্যক্রম</a:t>
                      </a:r>
                      <a:endParaRPr lang="en-US" sz="2000" dirty="0">
                        <a:latin typeface="NikoshBAN" pitchFamily="2" charset="0"/>
                        <a:cs typeface="NikoshBAN" pitchFamily="2" charset="0"/>
                      </a:endParaRPr>
                    </a:p>
                  </a:txBody>
                  <a:tcPr/>
                </a:tc>
                <a:tc>
                  <a:txBody>
                    <a:bodyPr/>
                    <a:lstStyle/>
                    <a:p>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সময়</a:t>
                      </a:r>
                      <a:endParaRPr lang="en-US" sz="2000" dirty="0">
                        <a:latin typeface="NikoshBAN" pitchFamily="2" charset="0"/>
                        <a:cs typeface="NikoshBAN" pitchFamily="2" charset="0"/>
                      </a:endParaRPr>
                    </a:p>
                  </a:txBody>
                  <a:tcPr/>
                </a:tc>
                <a:tc>
                  <a:txBody>
                    <a:bodyPr/>
                    <a:lstStyle/>
                    <a:p>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উপকরন</a:t>
                      </a:r>
                      <a:endParaRPr lang="en-US" sz="2000" dirty="0">
                        <a:latin typeface="NikoshBAN" pitchFamily="2" charset="0"/>
                        <a:cs typeface="NikoshBAN" pitchFamily="2" charset="0"/>
                      </a:endParaRPr>
                    </a:p>
                  </a:txBody>
                  <a:tcPr/>
                </a:tc>
              </a:tr>
              <a:tr h="686087">
                <a:tc>
                  <a:txBody>
                    <a:bodyPr/>
                    <a:lstStyle/>
                    <a:p>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০১</a:t>
                      </a:r>
                      <a:endParaRPr lang="en-US" sz="2000" dirty="0">
                        <a:latin typeface="NikoshBAN" pitchFamily="2" charset="0"/>
                        <a:cs typeface="NikoshBAN" pitchFamily="2" charset="0"/>
                      </a:endParaRPr>
                    </a:p>
                  </a:txBody>
                  <a:tcPr>
                    <a:solidFill>
                      <a:srgbClr val="00B050"/>
                    </a:solidFill>
                  </a:tcPr>
                </a:tc>
                <a:tc>
                  <a:txBody>
                    <a:bodyPr/>
                    <a:lstStyle/>
                    <a:p>
                      <a:r>
                        <a:rPr lang="bn-BD" sz="2000" dirty="0" smtClean="0">
                          <a:latin typeface="NikoshBAN" pitchFamily="2" charset="0"/>
                          <a:cs typeface="NikoshBAN" pitchFamily="2" charset="0"/>
                        </a:rPr>
                        <a:t>  </a:t>
                      </a:r>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প্রস্তুতি</a:t>
                      </a:r>
                      <a:endParaRPr lang="en-US" sz="2000" dirty="0">
                        <a:latin typeface="NikoshBAN" pitchFamily="2" charset="0"/>
                        <a:cs typeface="NikoshBAN" pitchFamily="2" charset="0"/>
                      </a:endParaRPr>
                    </a:p>
                  </a:txBody>
                  <a:tcPr>
                    <a:solidFill>
                      <a:srgbClr val="00B050"/>
                    </a:solidFill>
                  </a:tcPr>
                </a:tc>
                <a:tc>
                  <a:txBody>
                    <a:bodyPr/>
                    <a:lstStyle/>
                    <a:p>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কুশল</a:t>
                      </a:r>
                      <a:r>
                        <a:rPr lang="bn-BD" sz="2000" baseline="0" dirty="0" smtClean="0">
                          <a:latin typeface="NikoshBAN" pitchFamily="2" charset="0"/>
                          <a:cs typeface="NikoshBAN" pitchFamily="2" charset="0"/>
                        </a:rPr>
                        <a:t> বিনিময়,  শ্রেণীবিন্যা</a:t>
                      </a:r>
                      <a:r>
                        <a:rPr lang="en-US" sz="2000" baseline="0" dirty="0" smtClean="0">
                          <a:latin typeface="NikoshBAN" pitchFamily="2" charset="0"/>
                          <a:cs typeface="NikoshBAN" pitchFamily="2" charset="0"/>
                        </a:rPr>
                        <a:t>স</a:t>
                      </a:r>
                      <a:r>
                        <a:rPr lang="bn-BD" sz="2000" baseline="0" dirty="0" smtClean="0">
                          <a:latin typeface="NikoshBAN" pitchFamily="2" charset="0"/>
                          <a:cs typeface="NikoshBAN" pitchFamily="2" charset="0"/>
                        </a:rPr>
                        <a:t>,</a:t>
                      </a:r>
                      <a:r>
                        <a:rPr lang="en-US" sz="2000" baseline="0" dirty="0" smtClean="0">
                          <a:latin typeface="NikoshBAN" pitchFamily="2" charset="0"/>
                          <a:cs typeface="NikoshBAN" pitchFamily="2" charset="0"/>
                        </a:rPr>
                        <a:t> </a:t>
                      </a:r>
                      <a:r>
                        <a:rPr lang="bn-BD" sz="2000" baseline="0" dirty="0" smtClean="0">
                          <a:latin typeface="NikoshBAN" pitchFamily="2" charset="0"/>
                          <a:cs typeface="NikoshBAN" pitchFamily="2" charset="0"/>
                        </a:rPr>
                        <a:t>মনোযোগ</a:t>
                      </a:r>
                      <a:r>
                        <a:rPr lang="en-US" sz="2000" baseline="0" dirty="0" smtClean="0">
                          <a:latin typeface="NikoshBAN" pitchFamily="2" charset="0"/>
                          <a:cs typeface="NikoshBAN" pitchFamily="2" charset="0"/>
                        </a:rPr>
                        <a:t> </a:t>
                      </a:r>
                      <a:r>
                        <a:rPr lang="en-US" sz="2000" baseline="0" dirty="0" err="1" smtClean="0">
                          <a:latin typeface="NikoshBAN" pitchFamily="2" charset="0"/>
                          <a:cs typeface="NikoshBAN" pitchFamily="2" charset="0"/>
                        </a:rPr>
                        <a:t>আকর্ষণ</a:t>
                      </a:r>
                      <a:r>
                        <a:rPr lang="en-US" sz="2000" baseline="0" dirty="0" smtClean="0">
                          <a:latin typeface="NikoshBAN" pitchFamily="2" charset="0"/>
                          <a:cs typeface="NikoshBAN" pitchFamily="2" charset="0"/>
                        </a:rPr>
                        <a:t>,</a:t>
                      </a:r>
                      <a:r>
                        <a:rPr lang="bn-BD" sz="2000" baseline="0" dirty="0" smtClean="0">
                          <a:latin typeface="NikoshBAN" pitchFamily="2" charset="0"/>
                          <a:cs typeface="NikoshBAN" pitchFamily="2" charset="0"/>
                        </a:rPr>
                        <a:t> </a:t>
                      </a:r>
                      <a:r>
                        <a:rPr lang="en-US" sz="2000" baseline="0" dirty="0" smtClean="0">
                          <a:latin typeface="NikoshBAN" pitchFamily="2" charset="0"/>
                          <a:cs typeface="NikoshBAN" pitchFamily="2" charset="0"/>
                        </a:rPr>
                        <a:t>    ও </a:t>
                      </a:r>
                      <a:r>
                        <a:rPr lang="bn-BD" sz="2000" baseline="0" dirty="0" smtClean="0">
                          <a:latin typeface="NikoshBAN" pitchFamily="2" charset="0"/>
                          <a:cs typeface="NikoshBAN" pitchFamily="2" charset="0"/>
                        </a:rPr>
                        <a:t>পাঠ ঘোষণা</a:t>
                      </a:r>
                      <a:endParaRPr lang="en-US" sz="2000" dirty="0">
                        <a:latin typeface="NikoshBAN" pitchFamily="2" charset="0"/>
                        <a:cs typeface="NikoshBAN" pitchFamily="2" charset="0"/>
                      </a:endParaRPr>
                    </a:p>
                  </a:txBody>
                  <a:tcPr>
                    <a:solidFill>
                      <a:srgbClr val="00B050"/>
                    </a:solidFill>
                  </a:tcPr>
                </a:tc>
                <a:tc>
                  <a:txBody>
                    <a:bodyPr/>
                    <a:lstStyle/>
                    <a:p>
                      <a:r>
                        <a:rPr lang="en-US" sz="2000" dirty="0" smtClean="0">
                          <a:latin typeface="NikoshBAN" pitchFamily="2" charset="0"/>
                          <a:cs typeface="NikoshBAN" pitchFamily="2" charset="0"/>
                        </a:rPr>
                        <a:t>    ৩</a:t>
                      </a:r>
                      <a:r>
                        <a:rPr lang="bn-BD" sz="2000" dirty="0" smtClean="0">
                          <a:latin typeface="NikoshBAN" pitchFamily="2" charset="0"/>
                          <a:cs typeface="NikoshBAN" pitchFamily="2" charset="0"/>
                        </a:rPr>
                        <a:t>মি</a:t>
                      </a:r>
                      <a:endParaRPr lang="en-US" sz="2000" dirty="0">
                        <a:latin typeface="NikoshBAN" pitchFamily="2" charset="0"/>
                        <a:cs typeface="NikoshBAN" pitchFamily="2" charset="0"/>
                      </a:endParaRPr>
                    </a:p>
                  </a:txBody>
                  <a:tcPr>
                    <a:solidFill>
                      <a:srgbClr val="00B050"/>
                    </a:solidFill>
                  </a:tcPr>
                </a:tc>
                <a:tc>
                  <a:txBody>
                    <a:bodyPr/>
                    <a:lstStyle/>
                    <a:p>
                      <a:r>
                        <a:rPr lang="en-US" sz="2000" dirty="0" smtClean="0">
                          <a:latin typeface="NikoshBAN" pitchFamily="2" charset="0"/>
                          <a:cs typeface="NikoshBAN" pitchFamily="2" charset="0"/>
                        </a:rPr>
                        <a:t> D.C </a:t>
                      </a:r>
                      <a:endParaRPr lang="en-US" sz="2000" dirty="0">
                        <a:latin typeface="NikoshBAN" pitchFamily="2" charset="0"/>
                        <a:cs typeface="NikoshBAN" pitchFamily="2" charset="0"/>
                      </a:endParaRPr>
                    </a:p>
                  </a:txBody>
                  <a:tcPr>
                    <a:solidFill>
                      <a:srgbClr val="00B050"/>
                    </a:solidFill>
                  </a:tcPr>
                </a:tc>
              </a:tr>
              <a:tr h="897769">
                <a:tc>
                  <a:txBody>
                    <a:bodyPr/>
                    <a:lstStyle/>
                    <a:p>
                      <a:r>
                        <a:rPr lang="en-US" sz="2000" dirty="0" smtClean="0">
                          <a:latin typeface="NikoshBAN" pitchFamily="2" charset="0"/>
                          <a:cs typeface="NikoshBAN" pitchFamily="2" charset="0"/>
                        </a:rPr>
                        <a:t>     02</a:t>
                      </a:r>
                      <a:endParaRPr lang="en-US" sz="2000" dirty="0">
                        <a:latin typeface="NikoshBAN" pitchFamily="2" charset="0"/>
                        <a:cs typeface="NikoshBAN" pitchFamily="2" charset="0"/>
                      </a:endParaRPr>
                    </a:p>
                  </a:txBody>
                  <a:tcPr>
                    <a:solidFill>
                      <a:srgbClr val="00B050"/>
                    </a:solidFill>
                  </a:tcPr>
                </a:tc>
                <a:tc>
                  <a:txBody>
                    <a:bodyPr/>
                    <a:lstStyle/>
                    <a:p>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শিখণফল</a:t>
                      </a:r>
                      <a:r>
                        <a:rPr lang="bn-BD" sz="2000" baseline="0" dirty="0" smtClean="0">
                          <a:latin typeface="NikoshBAN" pitchFamily="2" charset="0"/>
                          <a:cs typeface="NikoshBAN" pitchFamily="2" charset="0"/>
                        </a:rPr>
                        <a:t> ১</a:t>
                      </a:r>
                      <a:endParaRPr lang="en-US" sz="2000" baseline="0" dirty="0" smtClean="0">
                        <a:latin typeface="NikoshBAN" pitchFamily="2" charset="0"/>
                        <a:cs typeface="NikoshBAN" pitchFamily="2" charset="0"/>
                      </a:endParaRPr>
                    </a:p>
                    <a:p>
                      <a:r>
                        <a:rPr lang="en-US" sz="2000" baseline="0" dirty="0" smtClean="0">
                          <a:latin typeface="NikoshBAN" pitchFamily="2" charset="0"/>
                          <a:cs typeface="NikoshBAN" pitchFamily="2" charset="0"/>
                        </a:rPr>
                        <a:t> </a:t>
                      </a:r>
                      <a:r>
                        <a:rPr lang="bn-BD" sz="2000" baseline="0" dirty="0" smtClean="0">
                          <a:latin typeface="NikoshBAN" pitchFamily="2" charset="0"/>
                          <a:cs typeface="NikoshBAN" pitchFamily="2" charset="0"/>
                        </a:rPr>
                        <a:t>শিখণফল ২</a:t>
                      </a:r>
                      <a:endParaRPr lang="en-US" sz="2000" baseline="0" dirty="0" smtClean="0">
                        <a:latin typeface="NikoshBAN" pitchFamily="2" charset="0"/>
                        <a:cs typeface="NikoshBAN" pitchFamily="2" charset="0"/>
                      </a:endParaRPr>
                    </a:p>
                    <a:p>
                      <a:r>
                        <a:rPr lang="en-US" sz="2000" baseline="0" dirty="0" smtClean="0">
                          <a:latin typeface="NikoshBAN" pitchFamily="2" charset="0"/>
                          <a:cs typeface="NikoshBAN" pitchFamily="2" charset="0"/>
                        </a:rPr>
                        <a:t> </a:t>
                      </a:r>
                      <a:r>
                        <a:rPr lang="bn-BD" sz="2000" baseline="0" dirty="0" smtClean="0">
                          <a:latin typeface="NikoshBAN" pitchFamily="2" charset="0"/>
                          <a:cs typeface="NikoshBAN" pitchFamily="2" charset="0"/>
                        </a:rPr>
                        <a:t>শিখণফল ৩</a:t>
                      </a:r>
                      <a:endParaRPr lang="en-US" sz="2000" dirty="0">
                        <a:latin typeface="NikoshBAN" pitchFamily="2" charset="0"/>
                        <a:cs typeface="NikoshBAN" pitchFamily="2" charset="0"/>
                      </a:endParaRPr>
                    </a:p>
                  </a:txBody>
                  <a:tcPr>
                    <a:solidFill>
                      <a:srgbClr val="00B050"/>
                    </a:solidFill>
                  </a:tcPr>
                </a:tc>
                <a:tc>
                  <a:txBody>
                    <a:bodyPr/>
                    <a:lstStyle/>
                    <a:p>
                      <a:r>
                        <a:rPr lang="en-US" sz="2000" baseline="0" dirty="0" smtClean="0">
                          <a:latin typeface="NikoshBAN" pitchFamily="2" charset="0"/>
                          <a:cs typeface="NikoshBAN" pitchFamily="2" charset="0"/>
                        </a:rPr>
                        <a:t> </a:t>
                      </a:r>
                      <a:r>
                        <a:rPr lang="en-US" sz="2000" baseline="0" dirty="0" err="1" smtClean="0">
                          <a:latin typeface="NikoshBAN" pitchFamily="2" charset="0"/>
                          <a:cs typeface="NikoshBAN" pitchFamily="2" charset="0"/>
                        </a:rPr>
                        <a:t>সংক্ষিপ্ত</a:t>
                      </a:r>
                      <a:r>
                        <a:rPr lang="en-US" sz="2000" baseline="0" dirty="0" smtClean="0">
                          <a:latin typeface="NikoshBAN" pitchFamily="2" charset="0"/>
                          <a:cs typeface="NikoshBAN" pitchFamily="2" charset="0"/>
                        </a:rPr>
                        <a:t> </a:t>
                      </a:r>
                      <a:r>
                        <a:rPr lang="en-US" sz="2000" baseline="0" dirty="0" err="1" smtClean="0">
                          <a:latin typeface="NikoshBAN" pitchFamily="2" charset="0"/>
                          <a:cs typeface="NikoshBAN" pitchFamily="2" charset="0"/>
                        </a:rPr>
                        <a:t>আলোচনা</a:t>
                      </a:r>
                      <a:endParaRPr lang="bn-BD" sz="2000" baseline="0" dirty="0" smtClean="0">
                        <a:latin typeface="NikoshBAN" pitchFamily="2" charset="0"/>
                        <a:cs typeface="NikoshBAN" pitchFamily="2" charset="0"/>
                      </a:endParaRPr>
                    </a:p>
                    <a:p>
                      <a:r>
                        <a:rPr lang="en-US" sz="2000" baseline="0" dirty="0" smtClean="0">
                          <a:latin typeface="NikoshBAN" pitchFamily="2" charset="0"/>
                          <a:cs typeface="NikoshBAN" pitchFamily="2" charset="0"/>
                        </a:rPr>
                        <a:t> </a:t>
                      </a:r>
                      <a:r>
                        <a:rPr lang="bn-BD" sz="2000" baseline="0" dirty="0" smtClean="0">
                          <a:latin typeface="NikoshBAN" pitchFamily="2" charset="0"/>
                          <a:cs typeface="NikoshBAN" pitchFamily="2" charset="0"/>
                        </a:rPr>
                        <a:t>জো</a:t>
                      </a:r>
                      <a:r>
                        <a:rPr lang="en-US" sz="2000" baseline="0" dirty="0" err="1" smtClean="0">
                          <a:latin typeface="NikoshBAN" pitchFamily="2" charset="0"/>
                          <a:cs typeface="NikoshBAN" pitchFamily="2" charset="0"/>
                        </a:rPr>
                        <a:t>ড়া</a:t>
                      </a:r>
                      <a:r>
                        <a:rPr lang="bn-BD" sz="2000" baseline="0" dirty="0" smtClean="0">
                          <a:latin typeface="NikoshBAN" pitchFamily="2" charset="0"/>
                          <a:cs typeface="NikoshBAN" pitchFamily="2" charset="0"/>
                        </a:rPr>
                        <a:t>য় কাজ</a:t>
                      </a:r>
                    </a:p>
                    <a:p>
                      <a:r>
                        <a:rPr lang="en-US" sz="2000" baseline="0" dirty="0" smtClean="0">
                          <a:latin typeface="NikoshBAN" pitchFamily="2" charset="0"/>
                          <a:cs typeface="NikoshBAN" pitchFamily="2" charset="0"/>
                        </a:rPr>
                        <a:t> </a:t>
                      </a:r>
                      <a:r>
                        <a:rPr lang="bn-BD" sz="2000" baseline="0" dirty="0" smtClean="0">
                          <a:latin typeface="NikoshBAN" pitchFamily="2" charset="0"/>
                          <a:cs typeface="NikoshBAN" pitchFamily="2" charset="0"/>
                        </a:rPr>
                        <a:t>দলীয় কাজ</a:t>
                      </a:r>
                      <a:endParaRPr lang="en-US" sz="2000" dirty="0">
                        <a:latin typeface="NikoshBAN" pitchFamily="2" charset="0"/>
                        <a:cs typeface="NikoshBAN" pitchFamily="2" charset="0"/>
                      </a:endParaRPr>
                    </a:p>
                  </a:txBody>
                  <a:tcPr>
                    <a:solidFill>
                      <a:srgbClr val="00B050"/>
                    </a:solidFill>
                  </a:tcPr>
                </a:tc>
                <a:tc>
                  <a:txBody>
                    <a:bodyPr/>
                    <a:lstStyle/>
                    <a:p>
                      <a:r>
                        <a:rPr lang="en-US" sz="2000" dirty="0" smtClean="0">
                          <a:latin typeface="NikoshBAN" pitchFamily="2" charset="0"/>
                          <a:cs typeface="NikoshBAN" pitchFamily="2" charset="0"/>
                        </a:rPr>
                        <a:t>   ১০</a:t>
                      </a:r>
                      <a:r>
                        <a:rPr lang="bn-BD" sz="2000" dirty="0" smtClean="0">
                          <a:latin typeface="NikoshBAN" pitchFamily="2" charset="0"/>
                          <a:cs typeface="NikoshBAN" pitchFamily="2" charset="0"/>
                        </a:rPr>
                        <a:t>মি</a:t>
                      </a:r>
                    </a:p>
                    <a:p>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১</a:t>
                      </a:r>
                      <a:r>
                        <a:rPr lang="en-US" sz="2000" dirty="0" smtClean="0">
                          <a:latin typeface="NikoshBAN" pitchFamily="2" charset="0"/>
                          <a:cs typeface="NikoshBAN" pitchFamily="2" charset="0"/>
                        </a:rPr>
                        <a:t>০</a:t>
                      </a:r>
                      <a:r>
                        <a:rPr lang="bn-BD" sz="2000" dirty="0" smtClean="0">
                          <a:latin typeface="NikoshBAN" pitchFamily="2" charset="0"/>
                          <a:cs typeface="NikoshBAN" pitchFamily="2" charset="0"/>
                        </a:rPr>
                        <a:t> মি</a:t>
                      </a:r>
                    </a:p>
                    <a:p>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১</a:t>
                      </a:r>
                      <a:r>
                        <a:rPr lang="en-US" sz="2000" dirty="0" smtClean="0">
                          <a:latin typeface="NikoshBAN" pitchFamily="2" charset="0"/>
                          <a:cs typeface="NikoshBAN" pitchFamily="2" charset="0"/>
                        </a:rPr>
                        <a:t>২</a:t>
                      </a:r>
                      <a:r>
                        <a:rPr lang="bn-BD" sz="2000" dirty="0" smtClean="0">
                          <a:latin typeface="NikoshBAN" pitchFamily="2" charset="0"/>
                          <a:cs typeface="NikoshBAN" pitchFamily="2" charset="0"/>
                        </a:rPr>
                        <a:t> মি</a:t>
                      </a:r>
                      <a:endParaRPr lang="en-US" sz="2000" dirty="0">
                        <a:latin typeface="NikoshBAN" pitchFamily="2" charset="0"/>
                        <a:cs typeface="NikoshBAN" pitchFamily="2" charset="0"/>
                      </a:endParaRPr>
                    </a:p>
                  </a:txBody>
                  <a:tcPr>
                    <a:solidFill>
                      <a:srgbClr val="00B050"/>
                    </a:solidFill>
                  </a:tcPr>
                </a:tc>
                <a:tc>
                  <a:txBody>
                    <a:bodyPr/>
                    <a:lstStyle/>
                    <a:p>
                      <a:r>
                        <a:rPr lang="en-US" sz="2000" dirty="0" smtClean="0">
                          <a:latin typeface="NikoshBAN" pitchFamily="2" charset="0"/>
                          <a:cs typeface="NikoshBAN" pitchFamily="2" charset="0"/>
                        </a:rPr>
                        <a:t> D.C</a:t>
                      </a:r>
                      <a:endParaRPr lang="bn-BD" sz="2000" dirty="0" smtClean="0">
                        <a:latin typeface="NikoshBAN" pitchFamily="2" charset="0"/>
                        <a:cs typeface="NikoshBAN" pitchFamily="2" charset="0"/>
                      </a:endParaRPr>
                    </a:p>
                    <a:p>
                      <a:r>
                        <a:rPr lang="en-US" sz="2000" dirty="0" smtClean="0">
                          <a:latin typeface="NikoshBAN" pitchFamily="2" charset="0"/>
                          <a:cs typeface="NikoshBAN" pitchFamily="2" charset="0"/>
                        </a:rPr>
                        <a:t> D.C</a:t>
                      </a:r>
                      <a:endParaRPr lang="bn-BD" sz="2000" dirty="0" smtClean="0">
                        <a:latin typeface="NikoshBAN" pitchFamily="2" charset="0"/>
                        <a:cs typeface="NikoshBAN" pitchFamily="2" charset="0"/>
                      </a:endParaRPr>
                    </a:p>
                    <a:p>
                      <a:r>
                        <a:rPr lang="en-US" sz="2000" dirty="0" smtClean="0">
                          <a:latin typeface="NikoshBAN" pitchFamily="2" charset="0"/>
                          <a:cs typeface="NikoshBAN" pitchFamily="2" charset="0"/>
                        </a:rPr>
                        <a:t> D.C</a:t>
                      </a:r>
                      <a:endParaRPr lang="bn-BD" sz="2000" dirty="0" smtClean="0">
                        <a:latin typeface="NikoshBAN" pitchFamily="2" charset="0"/>
                        <a:cs typeface="NikoshBAN" pitchFamily="2" charset="0"/>
                      </a:endParaRPr>
                    </a:p>
                  </a:txBody>
                  <a:tcPr>
                    <a:solidFill>
                      <a:srgbClr val="00B050"/>
                    </a:solidFill>
                  </a:tcPr>
                </a:tc>
              </a:tr>
              <a:tr h="625718">
                <a:tc>
                  <a:txBody>
                    <a:bodyPr/>
                    <a:lstStyle/>
                    <a:p>
                      <a:r>
                        <a:rPr lang="en-US" sz="2000" dirty="0" smtClean="0">
                          <a:latin typeface="NikoshBAN" pitchFamily="2" charset="0"/>
                          <a:cs typeface="NikoshBAN" pitchFamily="2" charset="0"/>
                        </a:rPr>
                        <a:t>     03</a:t>
                      </a:r>
                      <a:endParaRPr lang="en-US" sz="2000" dirty="0">
                        <a:latin typeface="NikoshBAN" pitchFamily="2" charset="0"/>
                        <a:cs typeface="NikoshBAN" pitchFamily="2" charset="0"/>
                      </a:endParaRPr>
                    </a:p>
                  </a:txBody>
                  <a:tcPr>
                    <a:solidFill>
                      <a:srgbClr val="00B050"/>
                    </a:solidFill>
                  </a:tcPr>
                </a:tc>
                <a:tc>
                  <a:txBody>
                    <a:bodyPr/>
                    <a:lstStyle/>
                    <a:p>
                      <a:r>
                        <a:rPr lang="en-US" sz="2000" dirty="0" smtClean="0">
                          <a:latin typeface="NikoshBAN" pitchFamily="2" charset="0"/>
                          <a:cs typeface="NikoshBAN" pitchFamily="2" charset="0"/>
                        </a:rPr>
                        <a:t> </a:t>
                      </a:r>
                      <a:r>
                        <a:rPr lang="en-US" sz="2000" baseline="0" dirty="0" smtClean="0">
                          <a:latin typeface="NikoshBAN" pitchFamily="2" charset="0"/>
                          <a:cs typeface="NikoshBAN" pitchFamily="2" charset="0"/>
                        </a:rPr>
                        <a:t> </a:t>
                      </a:r>
                      <a:r>
                        <a:rPr lang="bn-BD" sz="2000" dirty="0" smtClean="0">
                          <a:latin typeface="NikoshBAN" pitchFamily="2" charset="0"/>
                          <a:cs typeface="NikoshBAN" pitchFamily="2" charset="0"/>
                        </a:rPr>
                        <a:t>মূল্যায়ন</a:t>
                      </a:r>
                      <a:endParaRPr lang="en-US" sz="2000" dirty="0">
                        <a:latin typeface="NikoshBAN" pitchFamily="2" charset="0"/>
                        <a:cs typeface="NikoshBAN" pitchFamily="2" charset="0"/>
                      </a:endParaRPr>
                    </a:p>
                  </a:txBody>
                  <a:tcPr>
                    <a:solidFill>
                      <a:srgbClr val="00B050"/>
                    </a:solidFill>
                  </a:tcPr>
                </a:tc>
                <a:tc>
                  <a:txBody>
                    <a:bodyPr/>
                    <a:lstStyle/>
                    <a:p>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সৃজনশীল</a:t>
                      </a:r>
                      <a:r>
                        <a:rPr lang="bn-BD" sz="2000" baseline="0" dirty="0" smtClean="0">
                          <a:latin typeface="NikoshBAN" pitchFamily="2" charset="0"/>
                          <a:cs typeface="NikoshBAN" pitchFamily="2" charset="0"/>
                        </a:rPr>
                        <a:t> প্রশ্নের </a:t>
                      </a:r>
                      <a:r>
                        <a:rPr lang="en-US" sz="2000" baseline="0" dirty="0" err="1" smtClean="0">
                          <a:latin typeface="NikoshBAN" pitchFamily="2" charset="0"/>
                          <a:cs typeface="NikoshBAN" pitchFamily="2" charset="0"/>
                        </a:rPr>
                        <a:t>মাধ্যমে</a:t>
                      </a:r>
                      <a:endParaRPr lang="bn-BD" sz="2000" baseline="0" dirty="0" smtClean="0">
                        <a:latin typeface="NikoshBAN" pitchFamily="2" charset="0"/>
                        <a:cs typeface="NikoshBAN" pitchFamily="2" charset="0"/>
                      </a:endParaRPr>
                    </a:p>
                    <a:p>
                      <a:endParaRPr lang="en-US" sz="2000" dirty="0">
                        <a:latin typeface="NikoshBAN" pitchFamily="2" charset="0"/>
                        <a:cs typeface="NikoshBAN" pitchFamily="2" charset="0"/>
                      </a:endParaRPr>
                    </a:p>
                  </a:txBody>
                  <a:tcPr>
                    <a:solidFill>
                      <a:srgbClr val="00B050"/>
                    </a:solidFill>
                  </a:tcPr>
                </a:tc>
                <a:tc>
                  <a:txBody>
                    <a:bodyPr/>
                    <a:lstStyle/>
                    <a:p>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১২ মি</a:t>
                      </a:r>
                      <a:endParaRPr lang="en-US" sz="2000" dirty="0">
                        <a:latin typeface="NikoshBAN" pitchFamily="2" charset="0"/>
                        <a:cs typeface="NikoshBAN" pitchFamily="2" charset="0"/>
                      </a:endParaRPr>
                    </a:p>
                  </a:txBody>
                  <a:tcPr>
                    <a:solidFill>
                      <a:srgbClr val="00B050"/>
                    </a:solidFill>
                  </a:tcPr>
                </a:tc>
                <a:tc>
                  <a:txBody>
                    <a:bodyPr/>
                    <a:lstStyle/>
                    <a:p>
                      <a:r>
                        <a:rPr lang="en-US" sz="2000" dirty="0" smtClean="0">
                          <a:latin typeface="NikoshBAN" pitchFamily="2" charset="0"/>
                          <a:cs typeface="NikoshBAN" pitchFamily="2" charset="0"/>
                        </a:rPr>
                        <a:t> D.C</a:t>
                      </a:r>
                      <a:endParaRPr lang="en-US" sz="2000" dirty="0">
                        <a:latin typeface="NikoshBAN" pitchFamily="2" charset="0"/>
                        <a:cs typeface="NikoshBAN" pitchFamily="2" charset="0"/>
                      </a:endParaRPr>
                    </a:p>
                  </a:txBody>
                  <a:tcPr>
                    <a:solidFill>
                      <a:srgbClr val="00B050"/>
                    </a:solidFill>
                  </a:tcPr>
                </a:tc>
              </a:tr>
              <a:tr h="493606">
                <a:tc>
                  <a:txBody>
                    <a:bodyPr/>
                    <a:lstStyle/>
                    <a:p>
                      <a:r>
                        <a:rPr lang="en-US" sz="2000" b="0" i="0" dirty="0" smtClean="0">
                          <a:latin typeface="NikoshBAN" pitchFamily="2" charset="0"/>
                          <a:cs typeface="NikoshBAN" pitchFamily="2" charset="0"/>
                        </a:rPr>
                        <a:t>     ০৪</a:t>
                      </a:r>
                      <a:endParaRPr lang="en-US" sz="2000" b="0" i="0" dirty="0">
                        <a:latin typeface="NikoshBAN" pitchFamily="2" charset="0"/>
                        <a:cs typeface="NikoshBAN" pitchFamily="2" charset="0"/>
                      </a:endParaRPr>
                    </a:p>
                  </a:txBody>
                  <a:tcPr>
                    <a:solidFill>
                      <a:srgbClr val="00B050"/>
                    </a:solidFill>
                  </a:tcPr>
                </a:tc>
                <a:tc>
                  <a:txBody>
                    <a:bodyPr/>
                    <a:lstStyle/>
                    <a:p>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বাড়ির</a:t>
                      </a:r>
                      <a:r>
                        <a:rPr lang="bn-BD" sz="2000" baseline="0" dirty="0" smtClean="0">
                          <a:latin typeface="NikoshBAN" pitchFamily="2" charset="0"/>
                          <a:cs typeface="NikoshBAN" pitchFamily="2" charset="0"/>
                        </a:rPr>
                        <a:t> কাজ</a:t>
                      </a:r>
                      <a:endParaRPr lang="en-US" sz="2000" dirty="0">
                        <a:latin typeface="NikoshBAN" pitchFamily="2" charset="0"/>
                        <a:cs typeface="NikoshBAN" pitchFamily="2" charset="0"/>
                      </a:endParaRPr>
                    </a:p>
                  </a:txBody>
                  <a:tcPr>
                    <a:solidFill>
                      <a:srgbClr val="00B050"/>
                    </a:solidFill>
                  </a:tcPr>
                </a:tc>
                <a:tc>
                  <a:txBody>
                    <a:bodyPr/>
                    <a:lstStyle/>
                    <a:p>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চিন্তনমূলক</a:t>
                      </a:r>
                      <a:r>
                        <a:rPr lang="en-US" sz="2000" baseline="0" dirty="0" smtClean="0">
                          <a:latin typeface="NikoshBAN" pitchFamily="2" charset="0"/>
                          <a:cs typeface="NikoshBAN" pitchFamily="2" charset="0"/>
                        </a:rPr>
                        <a:t> </a:t>
                      </a:r>
                      <a:r>
                        <a:rPr lang="en-US" sz="2000" baseline="0" dirty="0" err="1" smtClean="0">
                          <a:latin typeface="NikoshBAN" pitchFamily="2" charset="0"/>
                          <a:cs typeface="NikoshBAN" pitchFamily="2" charset="0"/>
                        </a:rPr>
                        <a:t>প্রশ্ন</a:t>
                      </a:r>
                      <a:r>
                        <a:rPr lang="en-US" sz="2000" baseline="0" dirty="0" smtClean="0">
                          <a:latin typeface="NikoshBAN" pitchFamily="2" charset="0"/>
                          <a:cs typeface="NikoshBAN" pitchFamily="2" charset="0"/>
                        </a:rPr>
                        <a:t> </a:t>
                      </a:r>
                      <a:r>
                        <a:rPr lang="en-US" sz="2000" baseline="0" dirty="0" err="1" smtClean="0">
                          <a:latin typeface="NikoshBAN" pitchFamily="2" charset="0"/>
                          <a:cs typeface="NikoshBAN" pitchFamily="2" charset="0"/>
                        </a:rPr>
                        <a:t>দিয়ে</a:t>
                      </a:r>
                      <a:endParaRPr lang="en-US" sz="2000" dirty="0">
                        <a:latin typeface="NikoshBAN" pitchFamily="2" charset="0"/>
                        <a:cs typeface="NikoshBAN" pitchFamily="2" charset="0"/>
                      </a:endParaRPr>
                    </a:p>
                  </a:txBody>
                  <a:tcPr>
                    <a:solidFill>
                      <a:srgbClr val="00B050"/>
                    </a:solidFill>
                  </a:tcPr>
                </a:tc>
                <a:tc>
                  <a:txBody>
                    <a:bodyPr/>
                    <a:lstStyle/>
                    <a:p>
                      <a:r>
                        <a:rPr lang="en-US" sz="2000" dirty="0" smtClean="0">
                          <a:latin typeface="NikoshBAN" pitchFamily="2" charset="0"/>
                          <a:cs typeface="NikoshBAN" pitchFamily="2" charset="0"/>
                        </a:rPr>
                        <a:t>   ২</a:t>
                      </a:r>
                      <a:r>
                        <a:rPr lang="bn-BD" sz="2000" dirty="0" smtClean="0">
                          <a:latin typeface="NikoshBAN" pitchFamily="2" charset="0"/>
                          <a:cs typeface="NikoshBAN" pitchFamily="2" charset="0"/>
                        </a:rPr>
                        <a:t>  মি</a:t>
                      </a:r>
                      <a:endParaRPr lang="en-US" sz="2000" dirty="0">
                        <a:latin typeface="NikoshBAN" pitchFamily="2" charset="0"/>
                        <a:cs typeface="NikoshBAN" pitchFamily="2" charset="0"/>
                      </a:endParaRPr>
                    </a:p>
                  </a:txBody>
                  <a:tcPr>
                    <a:solidFill>
                      <a:srgbClr val="00B050"/>
                    </a:solidFill>
                  </a:tcPr>
                </a:tc>
                <a:tc>
                  <a:txBody>
                    <a:bodyPr/>
                    <a:lstStyle/>
                    <a:p>
                      <a:r>
                        <a:rPr lang="en-US" sz="2000" dirty="0" smtClean="0">
                          <a:latin typeface="NikoshBAN" pitchFamily="2" charset="0"/>
                          <a:cs typeface="NikoshBAN" pitchFamily="2" charset="0"/>
                        </a:rPr>
                        <a:t> D.C</a:t>
                      </a:r>
                      <a:endParaRPr lang="en-US" sz="2000" dirty="0">
                        <a:latin typeface="NikoshBAN" pitchFamily="2" charset="0"/>
                        <a:cs typeface="NikoshBAN" pitchFamily="2" charset="0"/>
                      </a:endParaRPr>
                    </a:p>
                  </a:txBody>
                  <a:tcPr>
                    <a:solidFill>
                      <a:srgbClr val="00B050"/>
                    </a:solidFill>
                  </a:tcPr>
                </a:tc>
              </a:tr>
              <a:tr h="1261152">
                <a:tc>
                  <a:txBody>
                    <a:bodyPr/>
                    <a:lstStyle/>
                    <a:p>
                      <a:r>
                        <a:rPr lang="en-US" sz="2000" dirty="0" smtClean="0">
                          <a:latin typeface="NikoshBAN" pitchFamily="2" charset="0"/>
                          <a:cs typeface="NikoshBAN" pitchFamily="2" charset="0"/>
                        </a:rPr>
                        <a:t>     05</a:t>
                      </a:r>
                      <a:endParaRPr lang="en-US" sz="2000" dirty="0">
                        <a:latin typeface="NikoshBAN" pitchFamily="2" charset="0"/>
                        <a:cs typeface="NikoshBAN" pitchFamily="2" charset="0"/>
                      </a:endParaRPr>
                    </a:p>
                  </a:txBody>
                  <a:tcPr>
                    <a:solidFill>
                      <a:srgbClr val="00B050"/>
                    </a:solidFill>
                  </a:tcPr>
                </a:tc>
                <a:tc>
                  <a:txBody>
                    <a:bodyPr/>
                    <a:lstStyle/>
                    <a:p>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সমাপ্তি</a:t>
                      </a:r>
                      <a:r>
                        <a:rPr lang="bn-BD" sz="2000" baseline="0" dirty="0" smtClean="0">
                          <a:latin typeface="NikoshBAN" pitchFamily="2" charset="0"/>
                          <a:cs typeface="NikoshBAN" pitchFamily="2" charset="0"/>
                        </a:rPr>
                        <a:t> </a:t>
                      </a:r>
                      <a:endParaRPr lang="bn-BD" sz="2000" dirty="0" smtClean="0">
                        <a:latin typeface="NikoshBAN" pitchFamily="2" charset="0"/>
                        <a:cs typeface="NikoshBAN" pitchFamily="2" charset="0"/>
                      </a:endParaRPr>
                    </a:p>
                    <a:p>
                      <a:endParaRPr lang="en-US" sz="2000" dirty="0">
                        <a:latin typeface="NikoshBAN" pitchFamily="2" charset="0"/>
                        <a:cs typeface="NikoshBAN" pitchFamily="2" charset="0"/>
                      </a:endParaRPr>
                    </a:p>
                  </a:txBody>
                  <a:tcPr>
                    <a:solidFill>
                      <a:srgbClr val="00B050"/>
                    </a:solidFill>
                  </a:tcPr>
                </a:tc>
                <a:tc>
                  <a:txBody>
                    <a:bodyPr/>
                    <a:lstStyle/>
                    <a:p>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ধন্যবাদ</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জানিয়ে</a:t>
                      </a:r>
                      <a:endParaRPr lang="en-US" sz="2000" dirty="0">
                        <a:latin typeface="NikoshBAN" pitchFamily="2" charset="0"/>
                        <a:cs typeface="NikoshBAN" pitchFamily="2" charset="0"/>
                      </a:endParaRPr>
                    </a:p>
                  </a:txBody>
                  <a:tcPr>
                    <a:solidFill>
                      <a:srgbClr val="00B050"/>
                    </a:solidFill>
                  </a:tcPr>
                </a:tc>
                <a:tc>
                  <a:txBody>
                    <a:bodyPr/>
                    <a:lstStyle/>
                    <a:p>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১ মি</a:t>
                      </a:r>
                      <a:endParaRPr lang="en-US" sz="2000" dirty="0">
                        <a:latin typeface="NikoshBAN" pitchFamily="2" charset="0"/>
                        <a:cs typeface="NikoshBAN" pitchFamily="2" charset="0"/>
                      </a:endParaRPr>
                    </a:p>
                  </a:txBody>
                  <a:tcPr>
                    <a:solidFill>
                      <a:srgbClr val="00B050"/>
                    </a:solidFill>
                  </a:tcPr>
                </a:tc>
                <a:tc>
                  <a:txBody>
                    <a:bodyPr/>
                    <a:lstStyle/>
                    <a:p>
                      <a:r>
                        <a:rPr lang="en-US" sz="2000" dirty="0" smtClean="0">
                          <a:latin typeface="Times New Roman" pitchFamily="18" charset="0"/>
                          <a:cs typeface="Times New Roman" pitchFamily="18" charset="0"/>
                        </a:rPr>
                        <a:t> D</a:t>
                      </a:r>
                      <a:r>
                        <a:rPr lang="en-US" sz="2000" dirty="0" smtClean="0">
                          <a:latin typeface="NikoshBAN" pitchFamily="2" charset="0"/>
                          <a:cs typeface="NikoshBAN" pitchFamily="2" charset="0"/>
                        </a:rPr>
                        <a:t> .C</a:t>
                      </a:r>
                      <a:endParaRPr lang="en-US" sz="2000" dirty="0">
                        <a:latin typeface="NikoshBAN" pitchFamily="2" charset="0"/>
                        <a:cs typeface="NikoshBAN" pitchFamily="2" charset="0"/>
                      </a:endParaRPr>
                    </a:p>
                  </a:txBody>
                  <a:tcPr>
                    <a:solidFill>
                      <a:srgbClr val="00B050"/>
                    </a:solidFill>
                  </a:tcPr>
                </a:tc>
              </a:tr>
              <a:tr h="614161">
                <a:tc>
                  <a:txBody>
                    <a:bodyPr/>
                    <a:lstStyle/>
                    <a:p>
                      <a:endParaRPr lang="en-US" sz="2000" dirty="0">
                        <a:latin typeface="NikoshBAN" pitchFamily="2" charset="0"/>
                        <a:cs typeface="NikoshBAN" pitchFamily="2" charset="0"/>
                      </a:endParaRPr>
                    </a:p>
                  </a:txBody>
                  <a:tcPr>
                    <a:solidFill>
                      <a:srgbClr val="00B050"/>
                    </a:solidFill>
                  </a:tcPr>
                </a:tc>
                <a:tc>
                  <a:txBody>
                    <a:bodyPr/>
                    <a:lstStyle/>
                    <a:p>
                      <a:endParaRPr lang="en-US" sz="2000" dirty="0">
                        <a:latin typeface="NikoshBAN" pitchFamily="2" charset="0"/>
                        <a:cs typeface="NikoshBAN" pitchFamily="2" charset="0"/>
                      </a:endParaRPr>
                    </a:p>
                  </a:txBody>
                  <a:tcPr>
                    <a:solidFill>
                      <a:srgbClr val="00B050"/>
                    </a:solidFill>
                  </a:tcPr>
                </a:tc>
                <a:tc>
                  <a:txBody>
                    <a:bodyPr/>
                    <a:lstStyle/>
                    <a:p>
                      <a:endParaRPr lang="en-US" sz="2000" dirty="0">
                        <a:latin typeface="NikoshBAN" pitchFamily="2" charset="0"/>
                        <a:cs typeface="NikoshBAN" pitchFamily="2" charset="0"/>
                      </a:endParaRPr>
                    </a:p>
                  </a:txBody>
                  <a:tcPr>
                    <a:solidFill>
                      <a:srgbClr val="00B050"/>
                    </a:solidFill>
                  </a:tcPr>
                </a:tc>
                <a:tc>
                  <a:txBody>
                    <a:bodyPr/>
                    <a:lstStyle/>
                    <a:p>
                      <a:endParaRPr lang="en-US" sz="2000" dirty="0">
                        <a:latin typeface="NikoshBAN" pitchFamily="2" charset="0"/>
                        <a:cs typeface="NikoshBAN" pitchFamily="2" charset="0"/>
                      </a:endParaRPr>
                    </a:p>
                  </a:txBody>
                  <a:tcPr>
                    <a:solidFill>
                      <a:srgbClr val="00B050"/>
                    </a:solidFill>
                  </a:tcPr>
                </a:tc>
                <a:tc>
                  <a:txBody>
                    <a:bodyPr/>
                    <a:lstStyle/>
                    <a:p>
                      <a:endParaRPr lang="en-US" sz="2000" dirty="0">
                        <a:latin typeface="NikoshBAN" pitchFamily="2" charset="0"/>
                        <a:cs typeface="NikoshBAN" pitchFamily="2" charset="0"/>
                      </a:endParaRPr>
                    </a:p>
                  </a:txBody>
                  <a:tcPr>
                    <a:solidFill>
                      <a:srgbClr val="00B050"/>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715436" cy="1143000"/>
          </a:xfrm>
          <a:solidFill>
            <a:schemeClr val="tx2">
              <a:lumMod val="40000"/>
              <a:lumOff val="60000"/>
            </a:schemeClr>
          </a:solidFill>
        </p:spPr>
        <p:txBody>
          <a:bodyPr>
            <a:normAutofit/>
          </a:bodyPr>
          <a:lstStyle/>
          <a:p>
            <a:r>
              <a:rPr lang="en-US" sz="5400" dirty="0" err="1" smtClean="0">
                <a:latin typeface="NikoshBAN" pitchFamily="2" charset="0"/>
                <a:cs typeface="NikoshBAN" pitchFamily="2" charset="0"/>
              </a:rPr>
              <a:t>নিচের</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ছবিটি</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কিসের</a:t>
            </a:r>
            <a:r>
              <a:rPr lang="en-US" sz="5400" dirty="0" smtClean="0">
                <a:latin typeface="NikoshBAN" pitchFamily="2" charset="0"/>
                <a:cs typeface="NikoshBAN" pitchFamily="2" charset="0"/>
              </a:rPr>
              <a:t> ?</a:t>
            </a:r>
            <a:endParaRPr lang="en-GB" sz="5400" dirty="0">
              <a:latin typeface="NikoshBAN" pitchFamily="2" charset="0"/>
              <a:cs typeface="NikoshBAN" pitchFamily="2" charset="0"/>
            </a:endParaRPr>
          </a:p>
        </p:txBody>
      </p:sp>
      <p:pic>
        <p:nvPicPr>
          <p:cNvPr id="2050" name="Picture 2" descr="C:\Users\ASUS\Desktop\JAHIR\pd2620077.jpg"/>
          <p:cNvPicPr>
            <a:picLocks noGrp="1" noChangeAspect="1" noChangeArrowheads="1"/>
          </p:cNvPicPr>
          <p:nvPr>
            <p:ph idx="1"/>
          </p:nvPr>
        </p:nvPicPr>
        <p:blipFill>
          <a:blip r:embed="rId2"/>
          <a:srcRect/>
          <a:stretch>
            <a:fillRect/>
          </a:stretch>
        </p:blipFill>
        <p:spPr bwMode="auto">
          <a:xfrm>
            <a:off x="214282" y="1500174"/>
            <a:ext cx="8715436" cy="514353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735" y="2276873"/>
            <a:ext cx="8903761" cy="2088231"/>
          </a:xfrm>
          <a:solidFill>
            <a:schemeClr val="accent3">
              <a:lumMod val="60000"/>
              <a:lumOff val="40000"/>
            </a:schemeClr>
          </a:solidFill>
        </p:spPr>
        <p:txBody>
          <a:bodyPr>
            <a:noAutofit/>
          </a:bodyPr>
          <a:lstStyle/>
          <a:p>
            <a:pPr>
              <a:buNone/>
            </a:pPr>
            <a:r>
              <a:rPr lang="en-US" sz="9600" dirty="0" smtClean="0">
                <a:latin typeface="NikoshBAN" pitchFamily="2" charset="0"/>
                <a:cs typeface="NikoshBAN" pitchFamily="2" charset="0"/>
              </a:rPr>
              <a:t>         </a:t>
            </a:r>
            <a:r>
              <a:rPr lang="en-US" sz="9600" dirty="0" err="1" smtClean="0">
                <a:latin typeface="NikoshBAN" pitchFamily="2" charset="0"/>
                <a:cs typeface="NikoshBAN" pitchFamily="2" charset="0"/>
              </a:rPr>
              <a:t>কাবাডি</a:t>
            </a:r>
            <a:endParaRPr lang="en-GB" sz="96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edg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382000" cy="1143000"/>
          </a:xfrm>
          <a:solidFill>
            <a:srgbClr val="92D050"/>
          </a:solidFill>
        </p:spPr>
        <p:txBody>
          <a:bodyPr>
            <a:noAutofit/>
          </a:bodyPr>
          <a:lstStyle/>
          <a:p>
            <a:r>
              <a:rPr lang="en-US" sz="7200" dirty="0" err="1" smtClean="0">
                <a:latin typeface="NikoshBAN" pitchFamily="2" charset="0"/>
                <a:cs typeface="NikoshBAN" pitchFamily="2" charset="0"/>
              </a:rPr>
              <a:t>শিখনফল</a:t>
            </a:r>
            <a:r>
              <a:rPr lang="en-US" sz="7200" dirty="0" smtClean="0">
                <a:latin typeface="NikoshBAN" pitchFamily="2" charset="0"/>
                <a:cs typeface="NikoshBAN" pitchFamily="2" charset="0"/>
              </a:rPr>
              <a:t> </a:t>
            </a:r>
            <a:endParaRPr lang="en-GB" sz="7200" dirty="0">
              <a:latin typeface="NikoshBAN" pitchFamily="2" charset="0"/>
              <a:cs typeface="NikoshBAN" pitchFamily="2" charset="0"/>
            </a:endParaRPr>
          </a:p>
        </p:txBody>
      </p:sp>
      <p:sp>
        <p:nvSpPr>
          <p:cNvPr id="3" name="Content Placeholder 2"/>
          <p:cNvSpPr>
            <a:spLocks noGrp="1"/>
          </p:cNvSpPr>
          <p:nvPr>
            <p:ph idx="1"/>
          </p:nvPr>
        </p:nvSpPr>
        <p:spPr>
          <a:xfrm>
            <a:off x="304800" y="1752600"/>
            <a:ext cx="8382000" cy="4525963"/>
          </a:xfrm>
          <a:noFill/>
        </p:spPr>
        <p:txBody>
          <a:bodyPr>
            <a:normAutofit/>
          </a:bodyPr>
          <a:lstStyle/>
          <a:p>
            <a:pPr>
              <a:buNone/>
            </a:pPr>
            <a:r>
              <a:rPr lang="en-US" sz="4000" dirty="0" smtClean="0">
                <a:latin typeface="NikoshBAN" pitchFamily="2" charset="0"/>
                <a:cs typeface="NikoshBAN" pitchFamily="2" charset="0"/>
              </a:rPr>
              <a:t>   </a:t>
            </a:r>
          </a:p>
          <a:p>
            <a:pPr>
              <a:buNone/>
            </a:pPr>
            <a:r>
              <a:rPr lang="as-IN" dirty="0" smtClean="0">
                <a:solidFill>
                  <a:schemeClr val="bg1"/>
                </a:solidFill>
                <a:latin typeface="NikoshBAN" pitchFamily="2" charset="0"/>
                <a:cs typeface="NikoshBAN" pitchFamily="2" charset="0"/>
              </a:rPr>
              <a:t>১</a:t>
            </a:r>
            <a:r>
              <a:rPr lang="as-IN" dirty="0">
                <a:solidFill>
                  <a:schemeClr val="bg1"/>
                </a:solidFill>
                <a:latin typeface="NikoshBAN" pitchFamily="2" charset="0"/>
                <a:cs typeface="NikoshBAN" pitchFamily="2" charset="0"/>
              </a:rPr>
              <a:t>। কাবাডি খেলার ইতিহাস জানতে </a:t>
            </a:r>
            <a:r>
              <a:rPr lang="as-IN" dirty="0" smtClean="0">
                <a:solidFill>
                  <a:schemeClr val="bg1"/>
                </a:solidFill>
                <a:latin typeface="NikoshBAN" pitchFamily="2" charset="0"/>
                <a:cs typeface="NikoshBAN" pitchFamily="2" charset="0"/>
              </a:rPr>
              <a:t>পারবে</a:t>
            </a:r>
            <a:endParaRPr lang="en-US" dirty="0" smtClean="0">
              <a:solidFill>
                <a:schemeClr val="bg1"/>
              </a:solidFill>
              <a:latin typeface="NikoshBAN" pitchFamily="2" charset="0"/>
              <a:cs typeface="NikoshBAN" pitchFamily="2" charset="0"/>
            </a:endParaRPr>
          </a:p>
          <a:p>
            <a:pPr>
              <a:buNone/>
            </a:pPr>
            <a:r>
              <a:rPr lang="en-US" dirty="0" smtClean="0">
                <a:solidFill>
                  <a:schemeClr val="bg1"/>
                </a:solidFill>
                <a:latin typeface="NikoshBAN" pitchFamily="2" charset="0"/>
                <a:cs typeface="NikoshBAN" pitchFamily="2" charset="0"/>
              </a:rPr>
              <a:t>২</a:t>
            </a:r>
            <a:r>
              <a:rPr lang="en-US" dirty="0">
                <a:solidFill>
                  <a:schemeClr val="bg1"/>
                </a:solidFill>
                <a:latin typeface="NikoshBAN" pitchFamily="2" charset="0"/>
                <a:cs typeface="NikoshBAN" pitchFamily="2" charset="0"/>
              </a:rPr>
              <a:t>।</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কাবাডি</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খেলায়</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রেইডার</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কি</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তা</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বলতে</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পারবে</a:t>
            </a:r>
            <a:r>
              <a:rPr lang="en-US" dirty="0" smtClean="0">
                <a:solidFill>
                  <a:schemeClr val="bg1"/>
                </a:solidFill>
                <a:latin typeface="NikoshBAN" pitchFamily="2" charset="0"/>
                <a:cs typeface="NikoshBAN" pitchFamily="2" charset="0"/>
              </a:rPr>
              <a:t>।                  </a:t>
            </a:r>
          </a:p>
          <a:p>
            <a:pPr>
              <a:buNone/>
            </a:pPr>
            <a:r>
              <a:rPr lang="en-US" dirty="0" smtClean="0">
                <a:solidFill>
                  <a:schemeClr val="bg1"/>
                </a:solidFill>
                <a:latin typeface="NikoshBAN" pitchFamily="2" charset="0"/>
                <a:cs typeface="NikoshBAN" pitchFamily="2" charset="0"/>
              </a:rPr>
              <a:t> ৩। </a:t>
            </a:r>
            <a:r>
              <a:rPr lang="en-US" dirty="0" err="1" smtClean="0">
                <a:solidFill>
                  <a:schemeClr val="bg1"/>
                </a:solidFill>
                <a:latin typeface="NikoshBAN" pitchFamily="2" charset="0"/>
                <a:cs typeface="NikoshBAN" pitchFamily="2" charset="0"/>
              </a:rPr>
              <a:t>কাবাডি</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খেলার</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কলাকৌশল</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বর্ণনা</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করতে</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পারবে</a:t>
            </a:r>
            <a:r>
              <a:rPr lang="en-US" dirty="0" smtClean="0">
                <a:solidFill>
                  <a:schemeClr val="bg1"/>
                </a:solidFill>
                <a:latin typeface="NikoshBAN" pitchFamily="2" charset="0"/>
                <a:cs typeface="NikoshBAN" pitchFamily="2" charset="0"/>
              </a:rPr>
              <a:t>।              </a:t>
            </a:r>
          </a:p>
          <a:p>
            <a:pPr>
              <a:buNone/>
            </a:pPr>
            <a:r>
              <a:rPr lang="en-US" dirty="0" smtClean="0">
                <a:solidFill>
                  <a:schemeClr val="bg1"/>
                </a:solidFill>
                <a:latin typeface="NikoshBAN" pitchFamily="2" charset="0"/>
                <a:cs typeface="NikoshBAN" pitchFamily="2" charset="0"/>
              </a:rPr>
              <a:t> ৪ ।</a:t>
            </a:r>
            <a:r>
              <a:rPr lang="en-US" dirty="0" err="1" smtClean="0">
                <a:solidFill>
                  <a:schemeClr val="bg1"/>
                </a:solidFill>
                <a:latin typeface="NikoshBAN" pitchFamily="2" charset="0"/>
                <a:cs typeface="NikoshBAN" pitchFamily="2" charset="0"/>
              </a:rPr>
              <a:t>কাবাডি</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খেলার</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আক্রমণাত্নক</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কৌশল</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ব্যাখ্যা</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করতে</a:t>
            </a:r>
            <a:r>
              <a:rPr lang="en-US" dirty="0" smtClean="0">
                <a:solidFill>
                  <a:schemeClr val="bg1"/>
                </a:solidFill>
                <a:latin typeface="NikoshBAN" pitchFamily="2" charset="0"/>
                <a:cs typeface="NikoshBAN" pitchFamily="2" charset="0"/>
              </a:rPr>
              <a:t> </a:t>
            </a:r>
            <a:r>
              <a:rPr lang="en-US" dirty="0" err="1" smtClean="0">
                <a:solidFill>
                  <a:schemeClr val="bg1"/>
                </a:solidFill>
                <a:latin typeface="NikoshBAN" pitchFamily="2" charset="0"/>
                <a:cs typeface="NikoshBAN" pitchFamily="2" charset="0"/>
              </a:rPr>
              <a:t>পারবে</a:t>
            </a:r>
            <a:r>
              <a:rPr lang="en-US" dirty="0" smtClean="0">
                <a:solidFill>
                  <a:schemeClr val="bg1"/>
                </a:solidFill>
                <a:latin typeface="NikoshBAN" pitchFamily="2" charset="0"/>
                <a:cs typeface="NikoshBAN" pitchFamily="2" charset="0"/>
              </a:rPr>
              <a:t>।</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8" presetClass="entr" presetSubtype="0" accel="5000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8" presetClass="entr" presetSubtype="0" accel="5000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1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8" presetClass="entr" presetSubtype="0" accel="5000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8" presetClass="entr" presetSubtype="0" accel="5000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5" dur="10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8" presetClass="entr" presetSubtype="0" accel="5000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1"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52"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91680" y="35097"/>
            <a:ext cx="4968552" cy="707886"/>
          </a:xfrm>
          <a:prstGeom prst="rect">
            <a:avLst/>
          </a:prstGeom>
          <a:solidFill>
            <a:schemeClr val="bg1">
              <a:lumMod val="95000"/>
            </a:schemeClr>
          </a:solidFill>
        </p:spPr>
        <p:txBody>
          <a:bodyPr wrap="square" rtlCol="0">
            <a:spAutoFit/>
          </a:bodyPr>
          <a:lstStyle/>
          <a:p>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কাবাডি</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খেলার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ইতিহাস</a:t>
            </a:r>
            <a:endParaRPr lang="en-US" sz="4000" dirty="0">
              <a:latin typeface="NikoshBAN" pitchFamily="2" charset="0"/>
              <a:cs typeface="NikoshBAN" pitchFamily="2" charset="0"/>
            </a:endParaRPr>
          </a:p>
        </p:txBody>
      </p:sp>
      <p:sp>
        <p:nvSpPr>
          <p:cNvPr id="8" name="TextBox 7"/>
          <p:cNvSpPr txBox="1"/>
          <p:nvPr/>
        </p:nvSpPr>
        <p:spPr>
          <a:xfrm>
            <a:off x="10344" y="856357"/>
            <a:ext cx="8856984" cy="6186309"/>
          </a:xfrm>
          <a:prstGeom prst="rect">
            <a:avLst/>
          </a:prstGeom>
          <a:noFill/>
        </p:spPr>
        <p:txBody>
          <a:bodyPr wrap="square" rtlCol="0">
            <a:spAutoFit/>
          </a:bodyPr>
          <a:lstStyle/>
          <a:p>
            <a:pPr algn="just"/>
            <a:r>
              <a:rPr lang="en-US" sz="4400" dirty="0" err="1" smtClean="0">
                <a:solidFill>
                  <a:schemeClr val="bg1"/>
                </a:solidFill>
                <a:latin typeface="NikoshBAN" pitchFamily="2" charset="0"/>
                <a:cs typeface="NikoshBAN" pitchFamily="2" charset="0"/>
              </a:rPr>
              <a:t>পাক-ভারত</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উপমহাদেশের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এটি</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একটি</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জনপ্রিয়</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প্রাচীন</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খেলা</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এই</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উপমহাদেশে</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অঞ্চলভিত্তিক</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বিভিন্ন</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নামে</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খেলাটি</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অনুষ্ঠিত</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হতো</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যেহেতু</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আঞ্চলিক</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খেলা</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তাই</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বিধিবদ্ধ</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নিয়ম</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কানুন</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ছিল</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না</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গ্রামাঞ্চলে</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এই</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হা-ডু-ডু</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খেলাই</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ছিল</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একমাত্র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উৎস</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বাংলাদেশের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ঐতিহ্যবাহি</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হা-ডু-ডু</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খেলার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পোশাকি</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নাম</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কাবাডি</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স্বাধীনতা</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লাভের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পর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বাংলাদেশের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খেলাধুলায়</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গতিসন্ঞারের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লক্ষ্যে</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বিভিন্ন</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ক্রীড়া</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ফেডারেশন</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পুর্নগঠন</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করা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হয়</a:t>
            </a:r>
            <a:r>
              <a:rPr lang="en-US" sz="4400" dirty="0" smtClean="0">
                <a:solidFill>
                  <a:schemeClr val="bg1"/>
                </a:solidFill>
                <a:latin typeface="NikoshBAN" pitchFamily="2" charset="0"/>
                <a:cs typeface="NikoshBAN" pitchFamily="2" charset="0"/>
              </a:rPr>
              <a:t>।</a:t>
            </a:r>
          </a:p>
        </p:txBody>
      </p:sp>
    </p:spTree>
    <p:extLst>
      <p:ext uri="{BB962C8B-B14F-4D97-AF65-F5344CB8AC3E}">
        <p14:creationId xmlns:p14="http://schemas.microsoft.com/office/powerpoint/2010/main" val="40399298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8)">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548680"/>
            <a:ext cx="8568952" cy="5632311"/>
          </a:xfrm>
          <a:prstGeom prst="rect">
            <a:avLst/>
          </a:prstGeom>
        </p:spPr>
        <p:txBody>
          <a:bodyPr wrap="square">
            <a:spAutoFit/>
          </a:bodyPr>
          <a:lstStyle/>
          <a:p>
            <a:pPr algn="just"/>
            <a:r>
              <a:rPr lang="as-IN" sz="3600" dirty="0">
                <a:solidFill>
                  <a:schemeClr val="bg1"/>
                </a:solidFill>
              </a:rPr>
              <a:t>তারই ধারাবাহিকতায় ১৯৭৩ সালে বাংলাদেশ কাবাডি ফেডারেশন গঠিত হয়। বাংলাদেশ কাবাডি ফেডারেশনেরপ্ প্রচেষ্টায় ঢাকায় অনুষ্ঠিত ২য় সাফ গেমসে কাবাডি অন্তর্ভূক্ত হয়। তখন থেকেই কাবাডি খেলা আন্তর্জাতিক অংগনে পা রাখে। ১৯৯০ সালে বেইজিং-এ অনুষ্ঠিত এশিয়ান গেমসে কাবাডি খেলা অর্ন্তভূক্ত হয়ে নিয়মিত ইভেন্ট হিসেবে স্থান করে নিয়েছে। বাংলাদেশের জাতীয় খেলা হা-ডু-ডু।</a:t>
            </a:r>
          </a:p>
        </p:txBody>
      </p:sp>
    </p:spTree>
    <p:extLst>
      <p:ext uri="{BB962C8B-B14F-4D97-AF65-F5344CB8AC3E}">
        <p14:creationId xmlns:p14="http://schemas.microsoft.com/office/powerpoint/2010/main" val="8551406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NikoshBAN" pitchFamily="2" charset="0"/>
            <a:cs typeface="NikoshBAN" pitchFamily="2"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563</TotalTime>
  <Words>439</Words>
  <Application>Microsoft Office PowerPoint</Application>
  <PresentationFormat>On-screen Show (4:3)</PresentationFormat>
  <Paragraphs>87</Paragraphs>
  <Slides>23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Packager Shell Object</vt:lpstr>
      <vt:lpstr>স্বাগতম</vt:lpstr>
      <vt:lpstr>পরিচিতি</vt:lpstr>
      <vt:lpstr>পাঠ পরিচিতি</vt:lpstr>
      <vt:lpstr>পাঠ পরিকল্পনা</vt:lpstr>
      <vt:lpstr>নিচের ছবিটি কিসের ?</vt:lpstr>
      <vt:lpstr>PowerPoint Presentation</vt:lpstr>
      <vt:lpstr>শিখনফল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জোড়ায় কাজ</vt:lpstr>
      <vt:lpstr>দলীয় কাজ</vt:lpstr>
      <vt:lpstr>মূল্যায়ন</vt:lpstr>
      <vt:lpstr>বাড়ির কাজ</vt:lpstr>
      <vt:lpstr>ধন্যবাদ</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HP</cp:lastModifiedBy>
  <cp:revision>87</cp:revision>
  <dcterms:created xsi:type="dcterms:W3CDTF">2014-03-29T14:44:15Z</dcterms:created>
  <dcterms:modified xsi:type="dcterms:W3CDTF">2020-04-15T18:27:58Z</dcterms:modified>
</cp:coreProperties>
</file>