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310" r:id="rId2"/>
    <p:sldId id="282" r:id="rId3"/>
    <p:sldId id="306" r:id="rId4"/>
    <p:sldId id="266" r:id="rId5"/>
    <p:sldId id="257" r:id="rId6"/>
    <p:sldId id="258" r:id="rId7"/>
    <p:sldId id="260" r:id="rId8"/>
    <p:sldId id="259" r:id="rId9"/>
    <p:sldId id="261" r:id="rId10"/>
    <p:sldId id="262" r:id="rId11"/>
    <p:sldId id="280" r:id="rId12"/>
    <p:sldId id="263" r:id="rId13"/>
    <p:sldId id="276" r:id="rId14"/>
    <p:sldId id="264" r:id="rId15"/>
    <p:sldId id="267" r:id="rId16"/>
    <p:sldId id="265" r:id="rId17"/>
    <p:sldId id="268" r:id="rId18"/>
    <p:sldId id="269" r:id="rId19"/>
    <p:sldId id="270" r:id="rId20"/>
    <p:sldId id="308" r:id="rId21"/>
    <p:sldId id="305" r:id="rId22"/>
    <p:sldId id="278" r:id="rId23"/>
    <p:sldId id="271" r:id="rId24"/>
    <p:sldId id="281" r:id="rId25"/>
    <p:sldId id="272" r:id="rId26"/>
    <p:sldId id="273" r:id="rId27"/>
    <p:sldId id="274" r:id="rId28"/>
    <p:sldId id="275" r:id="rId29"/>
    <p:sldId id="279" r:id="rId30"/>
    <p:sldId id="283" r:id="rId31"/>
    <p:sldId id="303" r:id="rId32"/>
    <p:sldId id="284" r:id="rId33"/>
    <p:sldId id="290" r:id="rId34"/>
    <p:sldId id="291" r:id="rId35"/>
    <p:sldId id="285" r:id="rId36"/>
    <p:sldId id="296" r:id="rId37"/>
    <p:sldId id="286" r:id="rId38"/>
    <p:sldId id="287" r:id="rId39"/>
    <p:sldId id="288" r:id="rId40"/>
    <p:sldId id="294" r:id="rId41"/>
    <p:sldId id="295" r:id="rId42"/>
    <p:sldId id="298" r:id="rId43"/>
    <p:sldId id="292" r:id="rId44"/>
    <p:sldId id="304" r:id="rId45"/>
    <p:sldId id="289" r:id="rId46"/>
    <p:sldId id="297" r:id="rId47"/>
    <p:sldId id="299" r:id="rId48"/>
    <p:sldId id="293" r:id="rId49"/>
    <p:sldId id="302" r:id="rId50"/>
    <p:sldId id="309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GPS" initials="N" lastIdx="0" clrIdx="0">
    <p:extLst>
      <p:ext uri="{19B8F6BF-5375-455C-9EA6-DF929625EA0E}">
        <p15:presenceInfo xmlns:p15="http://schemas.microsoft.com/office/powerpoint/2012/main" userId="NAGP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B433"/>
    <a:srgbClr val="F763A6"/>
    <a:srgbClr val="CC0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DF2DD-7B87-41F4-98EC-5139B0FC3159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B849C-7457-4978-8953-C71B93B5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B849C-7457-4978-8953-C71B93B5E5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ACB-3B2A-425F-9E95-231E507D8142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8D18-1E7F-495A-8734-0924059A8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ACB-3B2A-425F-9E95-231E507D8142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8D18-1E7F-495A-8734-0924059A8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ACB-3B2A-425F-9E95-231E507D8142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8D18-1E7F-495A-8734-0924059A8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4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ACB-3B2A-425F-9E95-231E507D8142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8D18-1E7F-495A-8734-0924059A8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6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ACB-3B2A-425F-9E95-231E507D8142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8D18-1E7F-495A-8734-0924059A8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7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ACB-3B2A-425F-9E95-231E507D8142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8D18-1E7F-495A-8734-0924059A8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7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ACB-3B2A-425F-9E95-231E507D8142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8D18-1E7F-495A-8734-0924059A8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4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ACB-3B2A-425F-9E95-231E507D8142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8D18-1E7F-495A-8734-0924059A8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1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ACB-3B2A-425F-9E95-231E507D8142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8D18-1E7F-495A-8734-0924059A8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2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ACB-3B2A-425F-9E95-231E507D8142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8D18-1E7F-495A-8734-0924059A8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2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ACB-3B2A-425F-9E95-231E507D8142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8D18-1E7F-495A-8734-0924059A8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3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101">
              <a:srgbClr val="00B050"/>
            </a:gs>
            <a:gs pos="11000">
              <a:srgbClr val="FF0000"/>
            </a:gs>
            <a:gs pos="31000">
              <a:srgbClr val="FF0000"/>
            </a:gs>
            <a:gs pos="71000">
              <a:srgbClr val="00B050"/>
            </a:gs>
            <a:gs pos="89000">
              <a:srgbClr val="22B433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39ACB-3B2A-425F-9E95-231E507D8142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88D18-1E7F-495A-8734-0924059A8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1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57.jpeg"/><Relationship Id="rId7" Type="http://schemas.openxmlformats.org/officeDocument/2006/relationships/image" Target="../media/image61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gif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101">
              <a:srgbClr val="00B050"/>
            </a:gs>
            <a:gs pos="11000">
              <a:srgbClr val="FF0000"/>
            </a:gs>
            <a:gs pos="32000">
              <a:srgbClr val="FF0000"/>
            </a:gs>
            <a:gs pos="65000">
              <a:srgbClr val="00B050"/>
            </a:gs>
            <a:gs pos="86000">
              <a:srgbClr val="22B433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6" y="262004"/>
            <a:ext cx="8515319" cy="599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3" y="441439"/>
            <a:ext cx="8022035" cy="59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0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10" y="142471"/>
            <a:ext cx="7971487" cy="619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7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1" y="562098"/>
            <a:ext cx="7739469" cy="547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7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5" y="162737"/>
            <a:ext cx="8627907" cy="635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4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3" y="219544"/>
            <a:ext cx="8446394" cy="649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0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88" y="254961"/>
            <a:ext cx="8693508" cy="61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1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6" y="355174"/>
            <a:ext cx="8107951" cy="618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7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34" y="285011"/>
            <a:ext cx="5580241" cy="62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71" y="349071"/>
            <a:ext cx="7492152" cy="60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9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477" y="476518"/>
            <a:ext cx="2745615" cy="840683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3364421" y="1536141"/>
            <a:ext cx="5418971" cy="3231654"/>
          </a:xfrm>
          <a:prstGeom prst="rect">
            <a:avLst/>
          </a:prstGeom>
          <a:gradFill flip="none" rotWithShape="1">
            <a:gsLst>
              <a:gs pos="0">
                <a:srgbClr val="F763A6">
                  <a:tint val="66000"/>
                  <a:satMod val="160000"/>
                </a:srgbClr>
              </a:gs>
              <a:gs pos="50000">
                <a:srgbClr val="F763A6">
                  <a:tint val="44500"/>
                  <a:satMod val="160000"/>
                </a:srgbClr>
              </a:gs>
              <a:gs pos="100000">
                <a:srgbClr val="F763A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Char char="•"/>
            </a:pP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অজয়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কৃষ্ণ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গোমস্তা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নিয়ামতি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বাকেরগঞ্জ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Arial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01719-778134</a:t>
            </a:r>
          </a:p>
          <a:p>
            <a:pPr algn="just">
              <a:buFont typeface="Arial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ajoygomosta@gmail.com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84" y="2077053"/>
            <a:ext cx="1963829" cy="247993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56564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85" y="574115"/>
            <a:ext cx="8097928" cy="53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2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9" r="11539"/>
          <a:stretch/>
        </p:blipFill>
        <p:spPr>
          <a:xfrm>
            <a:off x="592427" y="440430"/>
            <a:ext cx="8087934" cy="61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8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94" y="695459"/>
            <a:ext cx="7437354" cy="53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6"/>
          <a:stretch/>
        </p:blipFill>
        <p:spPr>
          <a:xfrm>
            <a:off x="1509310" y="564658"/>
            <a:ext cx="5702859" cy="57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802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6" y="283335"/>
            <a:ext cx="7976621" cy="637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0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09612"/>
            <a:ext cx="76200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6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9" y="509721"/>
            <a:ext cx="7943100" cy="528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0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"/>
          <a:stretch/>
        </p:blipFill>
        <p:spPr>
          <a:xfrm>
            <a:off x="695460" y="489397"/>
            <a:ext cx="8087932" cy="57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61" y="347730"/>
            <a:ext cx="8230678" cy="576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21" y="816869"/>
            <a:ext cx="7142038" cy="530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928472"/>
            <a:ext cx="1885950" cy="2428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6675" y="259136"/>
            <a:ext cx="54735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তথ্যসূত্রঃ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2" r="-2912"/>
          <a:stretch/>
        </p:blipFill>
        <p:spPr>
          <a:xfrm rot="2887829">
            <a:off x="2626641" y="1855914"/>
            <a:ext cx="2019293" cy="23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0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88" y="395131"/>
            <a:ext cx="6993407" cy="622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0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1" y="603071"/>
            <a:ext cx="7874697" cy="55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5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21" y="415509"/>
            <a:ext cx="5953058" cy="612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0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5" y="813514"/>
            <a:ext cx="7635295" cy="46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1" y="541113"/>
            <a:ext cx="7765377" cy="58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4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56151"/>
            <a:ext cx="7959173" cy="551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5" y="615570"/>
            <a:ext cx="7505377" cy="467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38" y="401056"/>
            <a:ext cx="7955163" cy="601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0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511"/>
          <a:stretch/>
        </p:blipFill>
        <p:spPr>
          <a:xfrm>
            <a:off x="1724293" y="590416"/>
            <a:ext cx="5294692" cy="578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1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7" y="589851"/>
            <a:ext cx="8128552" cy="568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0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4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52" y="1110802"/>
            <a:ext cx="6211096" cy="4642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10" y="953840"/>
            <a:ext cx="2523188" cy="18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2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0" y="573042"/>
            <a:ext cx="8093376" cy="447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54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6" y="857451"/>
            <a:ext cx="7836016" cy="519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78" y="675604"/>
            <a:ext cx="4974398" cy="53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89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0" y="328345"/>
            <a:ext cx="8229064" cy="591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9408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16" y="659504"/>
            <a:ext cx="7705692" cy="51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35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0" y="954647"/>
            <a:ext cx="6954610" cy="475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7791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79" y="339680"/>
            <a:ext cx="6657037" cy="616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1" y="364029"/>
            <a:ext cx="8112885" cy="592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6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16" y="777159"/>
            <a:ext cx="7134955" cy="474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6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5" y="591555"/>
            <a:ext cx="8022044" cy="526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5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84" y="811369"/>
            <a:ext cx="4365940" cy="5554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721217"/>
            <a:ext cx="4265307" cy="5486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6952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3" y="441100"/>
            <a:ext cx="7793458" cy="5825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13" y="441100"/>
            <a:ext cx="3023315" cy="226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0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:\Picture\Flower\05aee49ca5de9b089fa02a30635b3c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8145" y="4117610"/>
            <a:ext cx="1805722" cy="246114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5929EBF0-A1DE-4CDB-B28F-30490BC3E12E}"/>
              </a:ext>
            </a:extLst>
          </p:cNvPr>
          <p:cNvSpPr/>
          <p:nvPr/>
        </p:nvSpPr>
        <p:spPr>
          <a:xfrm>
            <a:off x="34310" y="90152"/>
            <a:ext cx="9083932" cy="676784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Flowchart: Process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CBA6BD17-C860-4441-B69F-E19A7A6CEBBE}"/>
              </a:ext>
            </a:extLst>
          </p:cNvPr>
          <p:cNvSpPr/>
          <p:nvPr/>
        </p:nvSpPr>
        <p:spPr>
          <a:xfrm>
            <a:off x="141667" y="193183"/>
            <a:ext cx="8898760" cy="6516578"/>
          </a:xfrm>
          <a:prstGeom prst="flowChartProcess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78B4F4FC-0FA2-4F4D-B831-A2ECE2A63061}"/>
              </a:ext>
            </a:extLst>
          </p:cNvPr>
          <p:cNvGrpSpPr/>
          <p:nvPr/>
        </p:nvGrpSpPr>
        <p:grpSpPr>
          <a:xfrm>
            <a:off x="619810" y="1933322"/>
            <a:ext cx="8169092" cy="4540026"/>
            <a:chOff x="636105" y="473766"/>
            <a:chExt cx="10964148" cy="6099313"/>
          </a:xfrm>
          <a:solidFill>
            <a:srgbClr val="FF9933"/>
          </a:solidFill>
        </p:grpSpPr>
        <p:sp>
          <p:nvSpPr>
            <p:cNvPr id="12" name="Cube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F20ACFE-4DA3-4503-A2E4-93E5C4928971}"/>
                </a:ext>
              </a:extLst>
            </p:cNvPr>
            <p:cNvSpPr/>
            <p:nvPr/>
          </p:nvSpPr>
          <p:spPr>
            <a:xfrm>
              <a:off x="636105" y="636106"/>
              <a:ext cx="1431235" cy="1497495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6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endPara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Cube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DCD7E32-055C-4207-8545-6A9E98D4A45D}"/>
                </a:ext>
              </a:extLst>
            </p:cNvPr>
            <p:cNvSpPr/>
            <p:nvPr/>
          </p:nvSpPr>
          <p:spPr>
            <a:xfrm>
              <a:off x="1709533" y="2299255"/>
              <a:ext cx="1431235" cy="1497495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6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Cube 1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11F1D7F-7F80-4A42-8BBA-AFD67E5524D5}"/>
                </a:ext>
              </a:extLst>
            </p:cNvPr>
            <p:cNvSpPr/>
            <p:nvPr/>
          </p:nvSpPr>
          <p:spPr>
            <a:xfrm>
              <a:off x="2961862" y="3796750"/>
              <a:ext cx="1431235" cy="1497495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6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Cube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45B64BD-53CE-4B90-9EDA-08C12951EF4D}"/>
                </a:ext>
              </a:extLst>
            </p:cNvPr>
            <p:cNvSpPr/>
            <p:nvPr/>
          </p:nvSpPr>
          <p:spPr>
            <a:xfrm>
              <a:off x="6705599" y="3932582"/>
              <a:ext cx="1431235" cy="1497495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6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Cube 1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72DDB97-9FC3-4DB8-B98E-B70434527388}"/>
                </a:ext>
              </a:extLst>
            </p:cNvPr>
            <p:cNvSpPr/>
            <p:nvPr/>
          </p:nvSpPr>
          <p:spPr>
            <a:xfrm>
              <a:off x="8514520" y="2680252"/>
              <a:ext cx="1431235" cy="1497495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6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Cube 1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04F1691-72FF-4DA8-B735-3517CD5CF1A1}"/>
                </a:ext>
              </a:extLst>
            </p:cNvPr>
            <p:cNvSpPr/>
            <p:nvPr/>
          </p:nvSpPr>
          <p:spPr>
            <a:xfrm>
              <a:off x="4770782" y="5075584"/>
              <a:ext cx="1431235" cy="1497495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6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endPara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Cube 1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C18E8A2-8F3A-483E-BA43-6E45EA0E68D1}"/>
                </a:ext>
              </a:extLst>
            </p:cNvPr>
            <p:cNvSpPr/>
            <p:nvPr/>
          </p:nvSpPr>
          <p:spPr>
            <a:xfrm>
              <a:off x="10058396" y="987288"/>
              <a:ext cx="1431235" cy="1497495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6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endPara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8899782-1F73-433D-9E09-15B62EEC7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7889" y="2203535"/>
              <a:ext cx="894522" cy="56249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112006B-1B16-4FAC-BA26-7ED235892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6752" y="822357"/>
              <a:ext cx="894522" cy="56249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67ECDE4-E0C5-4629-B80C-3CB60F2C8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6757" y="3651334"/>
              <a:ext cx="894522" cy="56249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C80B3FB-CFA9-4455-A7C8-86A72F0C8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461" y="473766"/>
              <a:ext cx="894522" cy="56249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A0A3849-D274-4087-86E8-978AA7ABC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9077" y="4883787"/>
              <a:ext cx="894522" cy="56249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27C20B5-AB58-4982-8AC0-19C369BFF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834" y="3796750"/>
              <a:ext cx="894522" cy="56249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35AAEF6-E665-43DA-AC89-07E6063C1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8958" y="2564658"/>
              <a:ext cx="894522" cy="56249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05958C8-E48E-42A9-93AA-BA586AF5C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78143">
              <a:off x="7540021" y="4412192"/>
              <a:ext cx="894522" cy="56249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AAC2C09-5AC2-4714-8A95-EE583818C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78143">
              <a:off x="5648739" y="5663132"/>
              <a:ext cx="894522" cy="56249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67979EA-8AD4-4D5E-905E-82239C78C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78143">
              <a:off x="3848103" y="4264248"/>
              <a:ext cx="894522" cy="56249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47F00A5-4CDA-4F0A-A8AA-969B6ED2D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78143">
              <a:off x="2543953" y="2780001"/>
              <a:ext cx="894522" cy="56249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592BFE2-449F-4FD7-9C3C-77B07D157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78143">
              <a:off x="9331187" y="3230578"/>
              <a:ext cx="894522" cy="56249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2BC47D1-000C-4A8B-9F58-95C4BDB7E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78143">
              <a:off x="10871744" y="1538068"/>
              <a:ext cx="894522" cy="56249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4FECB76-4738-4EFD-89B1-26FAA6404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78143">
              <a:off x="1485901" y="1177636"/>
              <a:ext cx="894522" cy="56249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3EF541CE-7426-4DF3-B141-5E41640FC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54" y="1083949"/>
            <a:ext cx="2699309" cy="3355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5D38A67F-5473-4F1C-AE2A-806B1CD399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68" y="830988"/>
            <a:ext cx="968717" cy="849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C849AE40-BB2D-4549-ACDF-16A86F9D29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340" y="1085280"/>
            <a:ext cx="705328" cy="584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F8D67D90-657F-46B9-BFC6-01722F7FEF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1173" y="4551552"/>
            <a:ext cx="747813" cy="619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99F7CB02-B30D-4352-AA46-2F701B6BF0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063" y="1999257"/>
            <a:ext cx="747813" cy="6192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9379482F-F7C2-4204-BA9D-78DE0AFCC7A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290" y="3238308"/>
            <a:ext cx="674352" cy="55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9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2" y="252480"/>
            <a:ext cx="8729732" cy="630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1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r="2557"/>
          <a:stretch/>
        </p:blipFill>
        <p:spPr>
          <a:xfrm>
            <a:off x="579549" y="327933"/>
            <a:ext cx="8062176" cy="62016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97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9" y="213509"/>
            <a:ext cx="8697885" cy="640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1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218940"/>
            <a:ext cx="8459029" cy="628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2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40</Words>
  <Application>Microsoft Office PowerPoint</Application>
  <PresentationFormat>On-screen Show (4:3)</PresentationFormat>
  <Paragraphs>17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উপস্থাপনায়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NAGPS</dc:creator>
  <cp:lastModifiedBy>NAGPS</cp:lastModifiedBy>
  <cp:revision>30</cp:revision>
  <dcterms:created xsi:type="dcterms:W3CDTF">2020-04-14T15:18:42Z</dcterms:created>
  <dcterms:modified xsi:type="dcterms:W3CDTF">2020-04-19T03:21:36Z</dcterms:modified>
</cp:coreProperties>
</file>