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60" r:id="rId2"/>
    <p:sldMasterId id="2147483673" r:id="rId3"/>
    <p:sldMasterId id="2147483714" r:id="rId4"/>
    <p:sldMasterId id="2147483727" r:id="rId5"/>
  </p:sldMasterIdLst>
  <p:notesMasterIdLst>
    <p:notesMasterId r:id="rId22"/>
  </p:notesMasterIdLst>
  <p:sldIdLst>
    <p:sldId id="281" r:id="rId6"/>
    <p:sldId id="261" r:id="rId7"/>
    <p:sldId id="262" r:id="rId8"/>
    <p:sldId id="263" r:id="rId9"/>
    <p:sldId id="285" r:id="rId10"/>
    <p:sldId id="265" r:id="rId11"/>
    <p:sldId id="266" r:id="rId12"/>
    <p:sldId id="288" r:id="rId13"/>
    <p:sldId id="267" r:id="rId14"/>
    <p:sldId id="276" r:id="rId15"/>
    <p:sldId id="268" r:id="rId16"/>
    <p:sldId id="286" r:id="rId17"/>
    <p:sldId id="269" r:id="rId18"/>
    <p:sldId id="287" r:id="rId19"/>
    <p:sldId id="279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E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60369"/>
    <a:srgbClr val="FF0066"/>
    <a:srgbClr val="FF0000"/>
    <a:srgbClr val="FF3300"/>
    <a:srgbClr val="DA0000"/>
    <a:srgbClr val="0B0553"/>
    <a:srgbClr val="199737"/>
    <a:srgbClr val="74178D"/>
    <a:srgbClr val="025CBE"/>
    <a:srgbClr val="0B05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041" autoAdjust="0"/>
  </p:normalViewPr>
  <p:slideViewPr>
    <p:cSldViewPr snapToGrid="0">
      <p:cViewPr>
        <p:scale>
          <a:sx n="71" d="100"/>
          <a:sy n="71" d="100"/>
        </p:scale>
        <p:origin x="-10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88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8"/>
    </p:cViewPr>
  </p:sorterViewPr>
  <p:notesViewPr>
    <p:cSldViewPr snapToGrid="0"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image" Target="../media/image1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B1129-C3A6-4D71-9928-541CD1DE8E0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3617A-388A-4100-8A17-33FF23D97161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1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B43B1D0-5579-46A6-B981-5050563335F1}" type="parTrans" cxnId="{D614B5F3-6536-4FC8-9D47-3D4E4DA00073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F3DDC83-16BE-4FC1-8149-FD13B9C14B8D}" type="sibTrans" cxnId="{D614B5F3-6536-4FC8-9D47-3D4E4DA00073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5B27783-DAFE-4A09-9916-79BDE783E40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6D9A22E-FDE7-4747-8330-A177948F3835}" type="parTrans" cxnId="{6622647D-186A-4CFE-A04F-852FEA3B1BE1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231C82A-CBA6-4909-BF3A-89F0EE7FA8D7}" type="sibTrans" cxnId="{6622647D-186A-4CFE-A04F-852FEA3B1BE1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7FAF525-4E39-4F9D-B556-4FEB4E688926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4BC28BA-CF3E-48A4-B964-F63907E03B10}" type="parTrans" cxnId="{39A684A6-DA10-47C8-B9DC-CEF81E6888D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6DE13EC-FB26-4BD1-9B06-5011BAC7F04F}" type="sibTrans" cxnId="{39A684A6-DA10-47C8-B9DC-CEF81E6888D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02573D4-9EE3-4E70-8128-81C5E6F672AA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3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F5000BA-3157-470F-BBE0-1726BEB4B33A}" type="sibTrans" cxnId="{28E28FD7-54DB-43E6-81DA-D8BB903048AC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EFB4264-5DCC-4C70-83B9-BC3530B56139}" type="parTrans" cxnId="{28E28FD7-54DB-43E6-81DA-D8BB903048AC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0250679-F8EF-4F27-93DC-A94D91BADEC6}" type="pres">
      <dgm:prSet presAssocID="{A91B1129-C3A6-4D71-9928-541CD1DE8E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7E02A3-D9CD-4D13-8894-4B785084ED80}" type="pres">
      <dgm:prSet presAssocID="{2723617A-388A-4100-8A17-33FF23D97161}" presName="composite" presStyleCnt="0"/>
      <dgm:spPr/>
    </dgm:pt>
    <dgm:pt modelId="{9AA8DCDB-ECB0-48D3-8852-EAF4D5CC72D3}" type="pres">
      <dgm:prSet presAssocID="{2723617A-388A-4100-8A17-33FF23D97161}" presName="parentText" presStyleLbl="alignNode1" presStyleIdx="0" presStyleCnt="3" custScaleX="100000" custLinFactNeighborX="39263" custLinFactNeighborY="50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25EB1-7879-4340-A1DF-3713AE96F7BB}" type="pres">
      <dgm:prSet presAssocID="{2723617A-388A-4100-8A17-33FF23D97161}" presName="descendantText" presStyleLbl="alignAcc1" presStyleIdx="0" presStyleCnt="3" custScaleX="99935" custLinFactNeighborX="726" custLinFactNeighborY="-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5A0F0-1B90-4D6A-9A85-228A712B96BA}" type="pres">
      <dgm:prSet presAssocID="{EF3DDC83-16BE-4FC1-8149-FD13B9C14B8D}" presName="sp" presStyleCnt="0"/>
      <dgm:spPr/>
    </dgm:pt>
    <dgm:pt modelId="{4C021F6A-AB70-4B0A-9E04-8EAFC0DE7AEF}" type="pres">
      <dgm:prSet presAssocID="{D7FAF525-4E39-4F9D-B556-4FEB4E688926}" presName="composite" presStyleCnt="0"/>
      <dgm:spPr/>
    </dgm:pt>
    <dgm:pt modelId="{B7B6798B-9170-4D7B-BB00-4D873B55FA33}" type="pres">
      <dgm:prSet presAssocID="{D7FAF525-4E39-4F9D-B556-4FEB4E688926}" presName="parentText" presStyleLbl="alignNode1" presStyleIdx="1" presStyleCnt="3" custLinFactNeighborX="39263" custLinFactNeighborY="50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4294-D6AF-44D4-82BC-4DFDC05BD890}" type="pres">
      <dgm:prSet presAssocID="{D7FAF525-4E39-4F9D-B556-4FEB4E688926}" presName="descendantText" presStyleLbl="alignAcc1" presStyleIdx="1" presStyleCnt="3" custScaleX="104879" custLinFactNeighborX="3445" custLinFactNeighborY="1391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0BE13A2-5B03-4FA3-B9C4-333CD02537BD}" type="pres">
      <dgm:prSet presAssocID="{96DE13EC-FB26-4BD1-9B06-5011BAC7F04F}" presName="sp" presStyleCnt="0"/>
      <dgm:spPr/>
    </dgm:pt>
    <dgm:pt modelId="{442CBCD4-0FC7-45BB-86E5-4ECA2BA2F0FF}" type="pres">
      <dgm:prSet presAssocID="{D02573D4-9EE3-4E70-8128-81C5E6F672AA}" presName="composite" presStyleCnt="0"/>
      <dgm:spPr/>
    </dgm:pt>
    <dgm:pt modelId="{F9D36A24-2D1E-4EB6-BEDA-B348971FB1F9}" type="pres">
      <dgm:prSet presAssocID="{D02573D4-9EE3-4E70-8128-81C5E6F672AA}" presName="parentText" presStyleLbl="alignNode1" presStyleIdx="2" presStyleCnt="3" custLinFactNeighborX="39263" custLinFactNeighborY="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8D41C-A306-49F8-B305-C5AB2B0780A7}" type="pres">
      <dgm:prSet presAssocID="{D02573D4-9EE3-4E70-8128-81C5E6F672AA}" presName="descendantText" presStyleLbl="alignAcc1" presStyleIdx="2" presStyleCnt="3" custScaleX="104229" custLinFactNeighborX="182" custLinFactNeighborY="-227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7582F42-842C-428F-8A91-6C4330317FC9}" type="presOf" srcId="{35B27783-DAFE-4A09-9916-79BDE783E402}" destId="{DC625EB1-7879-4340-A1DF-3713AE96F7BB}" srcOrd="0" destOrd="0" presId="urn:microsoft.com/office/officeart/2005/8/layout/chevron2"/>
    <dgm:cxn modelId="{D614B5F3-6536-4FC8-9D47-3D4E4DA00073}" srcId="{A91B1129-C3A6-4D71-9928-541CD1DE8E0B}" destId="{2723617A-388A-4100-8A17-33FF23D97161}" srcOrd="0" destOrd="0" parTransId="{9B43B1D0-5579-46A6-B981-5050563335F1}" sibTransId="{EF3DDC83-16BE-4FC1-8149-FD13B9C14B8D}"/>
    <dgm:cxn modelId="{39A684A6-DA10-47C8-B9DC-CEF81E6888D2}" srcId="{A91B1129-C3A6-4D71-9928-541CD1DE8E0B}" destId="{D7FAF525-4E39-4F9D-B556-4FEB4E688926}" srcOrd="1" destOrd="0" parTransId="{04BC28BA-CF3E-48A4-B964-F63907E03B10}" sibTransId="{96DE13EC-FB26-4BD1-9B06-5011BAC7F04F}"/>
    <dgm:cxn modelId="{D4157A91-34AC-4299-8C49-57F940CD085B}" type="presOf" srcId="{A91B1129-C3A6-4D71-9928-541CD1DE8E0B}" destId="{D0250679-F8EF-4F27-93DC-A94D91BADEC6}" srcOrd="0" destOrd="0" presId="urn:microsoft.com/office/officeart/2005/8/layout/chevron2"/>
    <dgm:cxn modelId="{28E28FD7-54DB-43E6-81DA-D8BB903048AC}" srcId="{A91B1129-C3A6-4D71-9928-541CD1DE8E0B}" destId="{D02573D4-9EE3-4E70-8128-81C5E6F672AA}" srcOrd="2" destOrd="0" parTransId="{BEFB4264-5DCC-4C70-83B9-BC3530B56139}" sibTransId="{6F5000BA-3157-470F-BBE0-1726BEB4B33A}"/>
    <dgm:cxn modelId="{6622647D-186A-4CFE-A04F-852FEA3B1BE1}" srcId="{2723617A-388A-4100-8A17-33FF23D97161}" destId="{35B27783-DAFE-4A09-9916-79BDE783E402}" srcOrd="0" destOrd="0" parTransId="{86D9A22E-FDE7-4747-8330-A177948F3835}" sibTransId="{6231C82A-CBA6-4909-BF3A-89F0EE7FA8D7}"/>
    <dgm:cxn modelId="{FB25E175-FF44-4841-B948-804693219DE9}" type="presOf" srcId="{D7FAF525-4E39-4F9D-B556-4FEB4E688926}" destId="{B7B6798B-9170-4D7B-BB00-4D873B55FA33}" srcOrd="0" destOrd="0" presId="urn:microsoft.com/office/officeart/2005/8/layout/chevron2"/>
    <dgm:cxn modelId="{F3416C8A-8682-4A93-98C4-46A28AA8BB85}" type="presOf" srcId="{D02573D4-9EE3-4E70-8128-81C5E6F672AA}" destId="{F9D36A24-2D1E-4EB6-BEDA-B348971FB1F9}" srcOrd="0" destOrd="0" presId="urn:microsoft.com/office/officeart/2005/8/layout/chevron2"/>
    <dgm:cxn modelId="{C89CBFBC-8B25-4B16-BD0C-A38BA8BB1DBA}" type="presOf" srcId="{2723617A-388A-4100-8A17-33FF23D97161}" destId="{9AA8DCDB-ECB0-48D3-8852-EAF4D5CC72D3}" srcOrd="0" destOrd="0" presId="urn:microsoft.com/office/officeart/2005/8/layout/chevron2"/>
    <dgm:cxn modelId="{21B79C6C-B4D3-4154-B1EE-12632C673768}" type="presParOf" srcId="{D0250679-F8EF-4F27-93DC-A94D91BADEC6}" destId="{6A7E02A3-D9CD-4D13-8894-4B785084ED80}" srcOrd="0" destOrd="0" presId="urn:microsoft.com/office/officeart/2005/8/layout/chevron2"/>
    <dgm:cxn modelId="{27870387-1BCB-459C-BF60-F1BCE5B30BC0}" type="presParOf" srcId="{6A7E02A3-D9CD-4D13-8894-4B785084ED80}" destId="{9AA8DCDB-ECB0-48D3-8852-EAF4D5CC72D3}" srcOrd="0" destOrd="0" presId="urn:microsoft.com/office/officeart/2005/8/layout/chevron2"/>
    <dgm:cxn modelId="{53DE687A-CC11-4C6C-A15D-C29A08B28270}" type="presParOf" srcId="{6A7E02A3-D9CD-4D13-8894-4B785084ED80}" destId="{DC625EB1-7879-4340-A1DF-3713AE96F7BB}" srcOrd="1" destOrd="0" presId="urn:microsoft.com/office/officeart/2005/8/layout/chevron2"/>
    <dgm:cxn modelId="{CB915D0A-ECA0-4F3C-80E0-545DE8D8199F}" type="presParOf" srcId="{D0250679-F8EF-4F27-93DC-A94D91BADEC6}" destId="{DC65A0F0-1B90-4D6A-9A85-228A712B96BA}" srcOrd="1" destOrd="0" presId="urn:microsoft.com/office/officeart/2005/8/layout/chevron2"/>
    <dgm:cxn modelId="{7FD35B97-610E-45E0-8AE0-1A1FCE093C8C}" type="presParOf" srcId="{D0250679-F8EF-4F27-93DC-A94D91BADEC6}" destId="{4C021F6A-AB70-4B0A-9E04-8EAFC0DE7AEF}" srcOrd="2" destOrd="0" presId="urn:microsoft.com/office/officeart/2005/8/layout/chevron2"/>
    <dgm:cxn modelId="{5CB1845A-377E-48E3-876D-324D6229CEB8}" type="presParOf" srcId="{4C021F6A-AB70-4B0A-9E04-8EAFC0DE7AEF}" destId="{B7B6798B-9170-4D7B-BB00-4D873B55FA33}" srcOrd="0" destOrd="0" presId="urn:microsoft.com/office/officeart/2005/8/layout/chevron2"/>
    <dgm:cxn modelId="{899A5581-1016-4DD9-BF71-F60EAEFC7175}" type="presParOf" srcId="{4C021F6A-AB70-4B0A-9E04-8EAFC0DE7AEF}" destId="{BA634294-D6AF-44D4-82BC-4DFDC05BD890}" srcOrd="1" destOrd="0" presId="urn:microsoft.com/office/officeart/2005/8/layout/chevron2"/>
    <dgm:cxn modelId="{36D1F835-6891-4D9F-A70C-0B03A3CD0A7F}" type="presParOf" srcId="{D0250679-F8EF-4F27-93DC-A94D91BADEC6}" destId="{30BE13A2-5B03-4FA3-B9C4-333CD02537BD}" srcOrd="3" destOrd="0" presId="urn:microsoft.com/office/officeart/2005/8/layout/chevron2"/>
    <dgm:cxn modelId="{4A53367D-2257-4BB4-8DCF-B411B4EA8F2B}" type="presParOf" srcId="{D0250679-F8EF-4F27-93DC-A94D91BADEC6}" destId="{442CBCD4-0FC7-45BB-86E5-4ECA2BA2F0FF}" srcOrd="4" destOrd="0" presId="urn:microsoft.com/office/officeart/2005/8/layout/chevron2"/>
    <dgm:cxn modelId="{F8375E21-EF86-449F-8C9F-E73D138AF080}" type="presParOf" srcId="{442CBCD4-0FC7-45BB-86E5-4ECA2BA2F0FF}" destId="{F9D36A24-2D1E-4EB6-BEDA-B348971FB1F9}" srcOrd="0" destOrd="0" presId="urn:microsoft.com/office/officeart/2005/8/layout/chevron2"/>
    <dgm:cxn modelId="{B206E4D8-47C0-4887-9127-2BB671E45706}" type="presParOf" srcId="{442CBCD4-0FC7-45BB-86E5-4ECA2BA2F0FF}" destId="{69E8D41C-A306-49F8-B305-C5AB2B0780A7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8DCDB-ECB0-48D3-8852-EAF4D5CC72D3}">
      <dsp:nvSpPr>
        <dsp:cNvPr id="0" name=""/>
        <dsp:cNvSpPr/>
      </dsp:nvSpPr>
      <dsp:spPr>
        <a:xfrm rot="5400000">
          <a:off x="38556" y="208637"/>
          <a:ext cx="1032376" cy="722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endParaRPr lang="en-US" sz="2000" kern="1200" dirty="0"/>
        </a:p>
      </dsp:txBody>
      <dsp:txXfrm rot="-5400000">
        <a:off x="193413" y="415113"/>
        <a:ext cx="722663" cy="309713"/>
      </dsp:txXfrm>
    </dsp:sp>
    <dsp:sp modelId="{DC625EB1-7879-4340-A1DF-3713AE96F7BB}">
      <dsp:nvSpPr>
        <dsp:cNvPr id="0" name=""/>
        <dsp:cNvSpPr/>
      </dsp:nvSpPr>
      <dsp:spPr>
        <a:xfrm rot="5400000">
          <a:off x="4053245" y="-3364736"/>
          <a:ext cx="671044" cy="7400523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900" kern="1200" dirty="0"/>
        </a:p>
      </dsp:txBody>
      <dsp:txXfrm rot="-5400000">
        <a:off x="688506" y="32761"/>
        <a:ext cx="7367765" cy="605528"/>
      </dsp:txXfrm>
    </dsp:sp>
    <dsp:sp modelId="{B7B6798B-9170-4D7B-BB00-4D873B55FA33}">
      <dsp:nvSpPr>
        <dsp:cNvPr id="0" name=""/>
        <dsp:cNvSpPr/>
      </dsp:nvSpPr>
      <dsp:spPr>
        <a:xfrm rot="5400000">
          <a:off x="38556" y="1035365"/>
          <a:ext cx="1032376" cy="722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</a:t>
          </a:r>
          <a:endParaRPr lang="en-US" sz="2000" kern="1200" dirty="0"/>
        </a:p>
      </dsp:txBody>
      <dsp:txXfrm rot="-5400000">
        <a:off x="193413" y="1241841"/>
        <a:ext cx="722663" cy="309713"/>
      </dsp:txXfrm>
    </dsp:sp>
    <dsp:sp modelId="{BA634294-D6AF-44D4-82BC-4DFDC05BD890}">
      <dsp:nvSpPr>
        <dsp:cNvPr id="0" name=""/>
        <dsp:cNvSpPr/>
      </dsp:nvSpPr>
      <dsp:spPr>
        <a:xfrm rot="5400000">
          <a:off x="3999482" y="-2626035"/>
          <a:ext cx="671044" cy="7766642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36A24-2D1E-4EB6-BEDA-B348971FB1F9}">
      <dsp:nvSpPr>
        <dsp:cNvPr id="0" name=""/>
        <dsp:cNvSpPr/>
      </dsp:nvSpPr>
      <dsp:spPr>
        <a:xfrm rot="5400000">
          <a:off x="38556" y="1811641"/>
          <a:ext cx="1032376" cy="722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 rot="-5400000">
        <a:off x="193413" y="2018117"/>
        <a:ext cx="722663" cy="309713"/>
      </dsp:txXfrm>
    </dsp:sp>
    <dsp:sp modelId="{69E8D41C-A306-49F8-B305-C5AB2B0780A7}">
      <dsp:nvSpPr>
        <dsp:cNvPr id="0" name=""/>
        <dsp:cNvSpPr/>
      </dsp:nvSpPr>
      <dsp:spPr>
        <a:xfrm rot="5400000">
          <a:off x="3999482" y="-1883848"/>
          <a:ext cx="671044" cy="7718508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4DEB3-0824-4F56-9E3D-A464BEC6E24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34788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21813-5816-4412-81D1-69594BD8F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559619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পূর্বপাঠ /প্রস্তুত</a:t>
            </a:r>
            <a:r>
              <a:rPr lang="bn-BD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-  </a:t>
            </a:r>
            <a:r>
              <a:rPr lang="bn-BD" dirty="0" smtClean="0"/>
              <a:t> ছবিতে কি দেখা যাচ্ছে?          </a:t>
            </a:r>
            <a:r>
              <a:rPr lang="bn-BD" baseline="0" dirty="0" smtClean="0"/>
              <a:t> এগুলো কি কাজে কোথায় ব্যবহার করা হয়?      এসো তাহলে আমরা কম্পিউটার সংশ্লিষ্ট যন্ত্র পাতি নিয়ে আলোচনা করি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939568-20C1-4B54-AD43-A86807B21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0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939568-20C1-4B54-AD43-A86807B21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52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bn-BD" sz="1800" baseline="0" dirty="0" smtClean="0">
                <a:latin typeface="NikoshBAN" pitchFamily="2" charset="0"/>
                <a:cs typeface="NikoshBAN" pitchFamily="2" charset="0"/>
              </a:rPr>
              <a:t> বোর্ড।যাতে অসংখ্য খুটিনাটি লাগানো আছে।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939568-20C1-4B54-AD43-A86807B21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472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1813-5816-4412-81D1-69594BD8F8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153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মেমোরি থেকে তথ্য দেওয়া নেওয়া করে 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1813-5816-4412-81D1-69594BD8F8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600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759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23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15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254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49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6641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905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22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0097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543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900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350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95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51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062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589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134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13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1854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410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9473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76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322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07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506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612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183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2177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678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/>
          <a:lstStyle/>
          <a:p>
            <a:fld id="{5243892F-7F8F-467D-A36C-218CEE670CEB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8180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B6BAA-9382-44DA-8F42-A53401F5FE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5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87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643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362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0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699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9369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3900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363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5914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3418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7227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324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81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324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8110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4220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01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845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6205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4417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95156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0575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119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112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332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9468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267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900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9928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31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525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527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57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35EF-6C60-4221-B868-92283959E96F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FD21-5F32-4B7A-9920-C6CF6F8C7E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23333" y="6379604"/>
            <a:ext cx="6540450" cy="426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Mohsin</a:t>
            </a:r>
            <a:r>
              <a:rPr lang="en-US" dirty="0" smtClean="0"/>
              <a:t> khan-ICT-</a:t>
            </a:r>
            <a:r>
              <a:rPr lang="en-US" dirty="0" err="1" smtClean="0"/>
              <a:t>Razzak</a:t>
            </a:r>
            <a:r>
              <a:rPr lang="en-US" baseline="0" dirty="0" smtClean="0"/>
              <a:t> high </a:t>
            </a:r>
            <a:r>
              <a:rPr lang="en-US" baseline="0" dirty="0" err="1" smtClean="0"/>
              <a:t>school,Sadar,Comilla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060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76AF-8147-49C1-9EC3-A18B136A01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8C93-4AE2-4808-995A-CF1078910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23333" y="6379604"/>
            <a:ext cx="6540450" cy="426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Mohsin</a:t>
            </a:r>
            <a:r>
              <a:rPr lang="en-US" dirty="0" smtClean="0"/>
              <a:t> khan-ICT-</a:t>
            </a:r>
            <a:r>
              <a:rPr lang="en-US" dirty="0" err="1" smtClean="0"/>
              <a:t>Razzak</a:t>
            </a:r>
            <a:r>
              <a:rPr lang="en-US" baseline="0" dirty="0" smtClean="0"/>
              <a:t> high </a:t>
            </a:r>
            <a:r>
              <a:rPr lang="en-US" baseline="0" dirty="0" err="1" smtClean="0"/>
              <a:t>school,Sadar,Comilla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49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538" y="169479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2D578-02CD-4CFD-9E0F-974D5ABFF4C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AF9E-8792-4207-8A46-6E98F75E0B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23333" y="6379604"/>
            <a:ext cx="6540450" cy="426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Mohsin</a:t>
            </a:r>
            <a:r>
              <a:rPr lang="en-US" dirty="0" smtClean="0"/>
              <a:t> khan-ICT-</a:t>
            </a:r>
            <a:r>
              <a:rPr lang="en-US" dirty="0" err="1" smtClean="0"/>
              <a:t>Razzak</a:t>
            </a:r>
            <a:r>
              <a:rPr lang="en-US" baseline="0" dirty="0" smtClean="0"/>
              <a:t> high </a:t>
            </a:r>
            <a:r>
              <a:rPr lang="en-US" baseline="0" dirty="0" err="1" smtClean="0"/>
              <a:t>school,Sadar,Comilla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44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49" r:id="rId12"/>
    <p:sldLayoutId id="2147483650" r:id="rId13"/>
    <p:sldLayoutId id="2147483685" r:id="rId14"/>
    <p:sldLayoutId id="2147483686" r:id="rId15"/>
    <p:sldLayoutId id="2147483687" r:id="rId16"/>
    <p:sldLayoutId id="2147483688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CE26A-AD73-4958-8CB0-14265ABF4FC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4329-943C-4443-83AD-C8678DF9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13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2D9CF-F9EE-4018-9A7E-022B428F103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8F21-691A-4BD8-B815-77CFCA91B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666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48118" y="1896035"/>
            <a:ext cx="8807824" cy="4179969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মহছেন খান</a:t>
            </a:r>
            <a:endParaRPr lang="en-US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 এস এস, বি-এড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bn-BD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(আইসিটি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রাজ্জাক উচ্চ বিদ্যালয়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সদর, কুমিল্লা।</a:t>
            </a:r>
            <a:endParaRPr lang="en-US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mkhan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4290@gmail.com; 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Mob: 01831 156967</a:t>
            </a:r>
            <a:endParaRPr lang="bn-BD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n-BD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75" y="4184464"/>
            <a:ext cx="1637279" cy="159777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0" name="Title 1"/>
          <p:cNvSpPr txBox="1">
            <a:spLocks/>
          </p:cNvSpPr>
          <p:nvPr/>
        </p:nvSpPr>
        <p:spPr>
          <a:xfrm>
            <a:off x="1277471" y="321228"/>
            <a:ext cx="8778793" cy="1162433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" descr="C:\Users\Itanium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8558" y="0"/>
            <a:ext cx="1583442" cy="1456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9410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mo.jpg"/>
          <p:cNvPicPr>
            <a:picLocks noChangeAspect="1"/>
          </p:cNvPicPr>
          <p:nvPr/>
        </p:nvPicPr>
        <p:blipFill>
          <a:blip r:embed="rId2" cstate="print"/>
          <a:srcRect l="2000" t="21692" b="13077"/>
          <a:stretch>
            <a:fillRect/>
          </a:stretch>
        </p:blipFill>
        <p:spPr>
          <a:xfrm>
            <a:off x="2085974" y="1580551"/>
            <a:ext cx="6067425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0" name="Straight Arrow Connector 39"/>
          <p:cNvCxnSpPr/>
          <p:nvPr/>
        </p:nvCxnSpPr>
        <p:spPr>
          <a:xfrm flipV="1">
            <a:off x="1447799" y="3467623"/>
            <a:ext cx="17526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999" y="346762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066799" y="3772423"/>
            <a:ext cx="228600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8599" y="449769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ফ্যান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 descr="electronics_cpu-fan_marylo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6796">
            <a:off x="3261788" y="2691859"/>
            <a:ext cx="1095375" cy="1095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560" y="514593"/>
            <a:ext cx="66672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 সবচেয়ে গরুত্বপূর্ণ অংশ কোনটি?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422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mo.jpg"/>
          <p:cNvPicPr>
            <a:picLocks noChangeAspect="1"/>
          </p:cNvPicPr>
          <p:nvPr/>
        </p:nvPicPr>
        <p:blipFill>
          <a:blip r:embed="rId2" cstate="print"/>
          <a:srcRect l="2000" t="21692" b="13077"/>
          <a:stretch>
            <a:fillRect/>
          </a:stretch>
        </p:blipFill>
        <p:spPr>
          <a:xfrm>
            <a:off x="1974548" y="381000"/>
            <a:ext cx="4345562" cy="2892494"/>
          </a:xfrm>
          <a:prstGeom prst="round2DiagRect">
            <a:avLst>
              <a:gd name="adj1" fmla="val 21491"/>
              <a:gd name="adj2" fmla="val 50000"/>
            </a:avLst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2281510" y="381000"/>
            <a:ext cx="3733800" cy="2819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3067" y="250866"/>
            <a:ext cx="2321886" cy="769441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320" y="5257801"/>
            <a:ext cx="6776528" cy="107721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মাদারবোর্ডএর সাথে কার তুলনা করা হল?</a:t>
            </a:r>
          </a:p>
          <a:p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জন্য ক্লিক করি।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637" y="3232593"/>
            <a:ext cx="6857211" cy="1938992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 এর সাথে তুলনা করা হল মায়ের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কেননা মা যেমন তার সন্তানকে আগলে রাখেন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তেমনি মাদারবোর্ডেও সকল ইলেক্ট্রনিক্স খুটিঁনাটি 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ডিভাইসসহ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49" y="2554942"/>
            <a:ext cx="4985157" cy="378007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0" name="Left-Right-Up Arrow 29"/>
          <p:cNvSpPr/>
          <p:nvPr/>
        </p:nvSpPr>
        <p:spPr>
          <a:xfrm rot="1388198">
            <a:off x="5501086" y="1011563"/>
            <a:ext cx="4214921" cy="1537902"/>
          </a:xfrm>
          <a:prstGeom prst="leftRightUpArrow">
            <a:avLst/>
          </a:prstGeom>
          <a:solidFill>
            <a:srgbClr val="160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834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76" t="27882" r="2095" b="23543"/>
          <a:stretch/>
        </p:blipFill>
        <p:spPr>
          <a:xfrm>
            <a:off x="7893409" y="3769662"/>
            <a:ext cx="4114800" cy="1426208"/>
          </a:xfrm>
          <a:prstGeom prst="snipRoundRect">
            <a:avLst>
              <a:gd name="adj1" fmla="val 16667"/>
              <a:gd name="adj2" fmla="val 20046"/>
            </a:avLst>
          </a:prstGeom>
        </p:spPr>
      </p:pic>
      <p:sp>
        <p:nvSpPr>
          <p:cNvPr id="9" name="TextBox 8"/>
          <p:cNvSpPr txBox="1"/>
          <p:nvPr/>
        </p:nvSpPr>
        <p:spPr>
          <a:xfrm>
            <a:off x="5317442" y="5981586"/>
            <a:ext cx="19865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Power Off Button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2" t="4926" r="2626" b="3139"/>
          <a:stretch/>
        </p:blipFill>
        <p:spPr>
          <a:xfrm>
            <a:off x="105709" y="3873357"/>
            <a:ext cx="3051660" cy="2298843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>
          <a:xfrm flipH="1">
            <a:off x="3144373" y="5337353"/>
            <a:ext cx="2429304" cy="60624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Up Arrow 11"/>
          <p:cNvSpPr/>
          <p:nvPr/>
        </p:nvSpPr>
        <p:spPr>
          <a:xfrm rot="18217440" flipH="1" flipV="1">
            <a:off x="-840834" y="1538478"/>
            <a:ext cx="3776519" cy="1546558"/>
          </a:xfrm>
          <a:prstGeom prst="curvedUpArrow">
            <a:avLst/>
          </a:prstGeom>
          <a:solidFill>
            <a:srgbClr val="FF00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6721059" flipH="1" flipV="1">
            <a:off x="1516974" y="2624528"/>
            <a:ext cx="3335440" cy="1743148"/>
          </a:xfrm>
          <a:prstGeom prst="curvedUpArrow">
            <a:avLst/>
          </a:prstGeom>
          <a:solidFill>
            <a:srgbClr val="FF00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707" l="1959" r="994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018">
            <a:off x="2748628" y="2154051"/>
            <a:ext cx="2948225" cy="2187214"/>
          </a:xfrm>
          <a:prstGeom prst="rect">
            <a:avLst/>
          </a:prstGeom>
        </p:spPr>
      </p:pic>
      <p:sp>
        <p:nvSpPr>
          <p:cNvPr id="15" name="Striped Right Arrow 14"/>
          <p:cNvSpPr/>
          <p:nvPr/>
        </p:nvSpPr>
        <p:spPr>
          <a:xfrm rot="1255436">
            <a:off x="4357309" y="1558768"/>
            <a:ext cx="4170690" cy="44107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380" b="95620" l="1000" r="98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4" y="519593"/>
            <a:ext cx="3182088" cy="2179730"/>
          </a:xfrm>
          <a:prstGeom prst="rect">
            <a:avLst/>
          </a:prstGeom>
        </p:spPr>
      </p:pic>
      <p:sp>
        <p:nvSpPr>
          <p:cNvPr id="18" name="Rectangle 28"/>
          <p:cNvSpPr/>
          <p:nvPr/>
        </p:nvSpPr>
        <p:spPr>
          <a:xfrm rot="18734330">
            <a:off x="2624769" y="2199969"/>
            <a:ext cx="3130818" cy="1960854"/>
          </a:xfrm>
          <a:custGeom>
            <a:avLst/>
            <a:gdLst>
              <a:gd name="connsiteX0" fmla="*/ 0 w 3170973"/>
              <a:gd name="connsiteY0" fmla="*/ 0 h 2428668"/>
              <a:gd name="connsiteX1" fmla="*/ 3170973 w 3170973"/>
              <a:gd name="connsiteY1" fmla="*/ 0 h 2428668"/>
              <a:gd name="connsiteX2" fmla="*/ 3170973 w 3170973"/>
              <a:gd name="connsiteY2" fmla="*/ 2428668 h 2428668"/>
              <a:gd name="connsiteX3" fmla="*/ 0 w 3170973"/>
              <a:gd name="connsiteY3" fmla="*/ 2428668 h 2428668"/>
              <a:gd name="connsiteX4" fmla="*/ 0 w 3170973"/>
              <a:gd name="connsiteY4" fmla="*/ 0 h 2428668"/>
              <a:gd name="connsiteX0" fmla="*/ 0 w 3170973"/>
              <a:gd name="connsiteY0" fmla="*/ 0 h 2428668"/>
              <a:gd name="connsiteX1" fmla="*/ 3113148 w 3170973"/>
              <a:gd name="connsiteY1" fmla="*/ 166512 h 2428668"/>
              <a:gd name="connsiteX2" fmla="*/ 3170973 w 3170973"/>
              <a:gd name="connsiteY2" fmla="*/ 2428668 h 2428668"/>
              <a:gd name="connsiteX3" fmla="*/ 0 w 3170973"/>
              <a:gd name="connsiteY3" fmla="*/ 2428668 h 2428668"/>
              <a:gd name="connsiteX4" fmla="*/ 0 w 3170973"/>
              <a:gd name="connsiteY4" fmla="*/ 0 h 2428668"/>
              <a:gd name="connsiteX0" fmla="*/ 171304 w 3170973"/>
              <a:gd name="connsiteY0" fmla="*/ 0 h 2470201"/>
              <a:gd name="connsiteX1" fmla="*/ 3113148 w 3170973"/>
              <a:gd name="connsiteY1" fmla="*/ 208045 h 2470201"/>
              <a:gd name="connsiteX2" fmla="*/ 3170973 w 3170973"/>
              <a:gd name="connsiteY2" fmla="*/ 2470201 h 2470201"/>
              <a:gd name="connsiteX3" fmla="*/ 0 w 3170973"/>
              <a:gd name="connsiteY3" fmla="*/ 2470201 h 2470201"/>
              <a:gd name="connsiteX4" fmla="*/ 171304 w 3170973"/>
              <a:gd name="connsiteY4" fmla="*/ 0 h 2470201"/>
              <a:gd name="connsiteX0" fmla="*/ 171304 w 4064492"/>
              <a:gd name="connsiteY0" fmla="*/ 0 h 2470201"/>
              <a:gd name="connsiteX1" fmla="*/ 3113148 w 4064492"/>
              <a:gd name="connsiteY1" fmla="*/ 208045 h 2470201"/>
              <a:gd name="connsiteX2" fmla="*/ 4064492 w 4064492"/>
              <a:gd name="connsiteY2" fmla="*/ 2114938 h 2470201"/>
              <a:gd name="connsiteX3" fmla="*/ 0 w 4064492"/>
              <a:gd name="connsiteY3" fmla="*/ 2470201 h 2470201"/>
              <a:gd name="connsiteX4" fmla="*/ 171304 w 4064492"/>
              <a:gd name="connsiteY4" fmla="*/ 0 h 2470201"/>
              <a:gd name="connsiteX0" fmla="*/ 0 w 4268832"/>
              <a:gd name="connsiteY0" fmla="*/ 0 h 2528153"/>
              <a:gd name="connsiteX1" fmla="*/ 3317488 w 4268832"/>
              <a:gd name="connsiteY1" fmla="*/ 265997 h 2528153"/>
              <a:gd name="connsiteX2" fmla="*/ 4268832 w 4268832"/>
              <a:gd name="connsiteY2" fmla="*/ 2172890 h 2528153"/>
              <a:gd name="connsiteX3" fmla="*/ 204340 w 4268832"/>
              <a:gd name="connsiteY3" fmla="*/ 2528153 h 2528153"/>
              <a:gd name="connsiteX4" fmla="*/ 0 w 4268832"/>
              <a:gd name="connsiteY4" fmla="*/ 0 h 2528153"/>
              <a:gd name="connsiteX0" fmla="*/ 0 w 4268832"/>
              <a:gd name="connsiteY0" fmla="*/ 0 h 2698881"/>
              <a:gd name="connsiteX1" fmla="*/ 3317488 w 4268832"/>
              <a:gd name="connsiteY1" fmla="*/ 265997 h 2698881"/>
              <a:gd name="connsiteX2" fmla="*/ 4268832 w 4268832"/>
              <a:gd name="connsiteY2" fmla="*/ 2172890 h 2698881"/>
              <a:gd name="connsiteX3" fmla="*/ 853395 w 4268832"/>
              <a:gd name="connsiteY3" fmla="*/ 2698881 h 2698881"/>
              <a:gd name="connsiteX4" fmla="*/ 0 w 4268832"/>
              <a:gd name="connsiteY4" fmla="*/ 0 h 2698881"/>
              <a:gd name="connsiteX0" fmla="*/ 0 w 4369148"/>
              <a:gd name="connsiteY0" fmla="*/ 0 h 2683801"/>
              <a:gd name="connsiteX1" fmla="*/ 3417804 w 4369148"/>
              <a:gd name="connsiteY1" fmla="*/ 250917 h 2683801"/>
              <a:gd name="connsiteX2" fmla="*/ 4369148 w 4369148"/>
              <a:gd name="connsiteY2" fmla="*/ 2157810 h 2683801"/>
              <a:gd name="connsiteX3" fmla="*/ 953711 w 4369148"/>
              <a:gd name="connsiteY3" fmla="*/ 2683801 h 2683801"/>
              <a:gd name="connsiteX4" fmla="*/ 0 w 4369148"/>
              <a:gd name="connsiteY4" fmla="*/ 0 h 2683801"/>
              <a:gd name="connsiteX0" fmla="*/ 0 w 4107815"/>
              <a:gd name="connsiteY0" fmla="*/ 0 h 2683801"/>
              <a:gd name="connsiteX1" fmla="*/ 3417804 w 4107815"/>
              <a:gd name="connsiteY1" fmla="*/ 250917 h 2683801"/>
              <a:gd name="connsiteX2" fmla="*/ 4107815 w 4107815"/>
              <a:gd name="connsiteY2" fmla="*/ 2414098 h 2683801"/>
              <a:gd name="connsiteX3" fmla="*/ 953711 w 4107815"/>
              <a:gd name="connsiteY3" fmla="*/ 2683801 h 2683801"/>
              <a:gd name="connsiteX4" fmla="*/ 0 w 4107815"/>
              <a:gd name="connsiteY4" fmla="*/ 0 h 2683801"/>
              <a:gd name="connsiteX0" fmla="*/ 0 w 4107815"/>
              <a:gd name="connsiteY0" fmla="*/ 0 h 2683801"/>
              <a:gd name="connsiteX1" fmla="*/ 3146183 w 4107815"/>
              <a:gd name="connsiteY1" fmla="*/ 307530 h 2683801"/>
              <a:gd name="connsiteX2" fmla="*/ 4107815 w 4107815"/>
              <a:gd name="connsiteY2" fmla="*/ 2414098 h 2683801"/>
              <a:gd name="connsiteX3" fmla="*/ 953711 w 4107815"/>
              <a:gd name="connsiteY3" fmla="*/ 2683801 h 2683801"/>
              <a:gd name="connsiteX4" fmla="*/ 0 w 4107815"/>
              <a:gd name="connsiteY4" fmla="*/ 0 h 2683801"/>
              <a:gd name="connsiteX0" fmla="*/ 0 w 4107815"/>
              <a:gd name="connsiteY0" fmla="*/ 0 h 2615688"/>
              <a:gd name="connsiteX1" fmla="*/ 3146183 w 4107815"/>
              <a:gd name="connsiteY1" fmla="*/ 307530 h 2615688"/>
              <a:gd name="connsiteX2" fmla="*/ 4107815 w 4107815"/>
              <a:gd name="connsiteY2" fmla="*/ 2414098 h 2615688"/>
              <a:gd name="connsiteX3" fmla="*/ 986873 w 4107815"/>
              <a:gd name="connsiteY3" fmla="*/ 2615688 h 2615688"/>
              <a:gd name="connsiteX4" fmla="*/ 0 w 4107815"/>
              <a:gd name="connsiteY4" fmla="*/ 0 h 2615688"/>
              <a:gd name="connsiteX0" fmla="*/ 0 w 4061490"/>
              <a:gd name="connsiteY0" fmla="*/ 0 h 2543741"/>
              <a:gd name="connsiteX1" fmla="*/ 3099858 w 4061490"/>
              <a:gd name="connsiteY1" fmla="*/ 235583 h 2543741"/>
              <a:gd name="connsiteX2" fmla="*/ 4061490 w 4061490"/>
              <a:gd name="connsiteY2" fmla="*/ 2342151 h 2543741"/>
              <a:gd name="connsiteX3" fmla="*/ 940548 w 4061490"/>
              <a:gd name="connsiteY3" fmla="*/ 2543741 h 2543741"/>
              <a:gd name="connsiteX4" fmla="*/ 0 w 4061490"/>
              <a:gd name="connsiteY4" fmla="*/ 0 h 254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1490" h="2543741">
                <a:moveTo>
                  <a:pt x="0" y="0"/>
                </a:moveTo>
                <a:lnTo>
                  <a:pt x="3099858" y="235583"/>
                </a:lnTo>
                <a:lnTo>
                  <a:pt x="4061490" y="2342151"/>
                </a:lnTo>
                <a:lnTo>
                  <a:pt x="940548" y="2543741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6" y="838200"/>
            <a:ext cx="2743200" cy="246884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779001" y="960449"/>
            <a:ext cx="2514600" cy="1711980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আমার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সোনার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বাংলা</a:t>
            </a:r>
            <a:r>
              <a:rPr lang="en-US" sz="2800" b="1" dirty="0" smtClean="0">
                <a:solidFill>
                  <a:srgbClr val="002060"/>
                </a:solidFill>
              </a:rPr>
              <a:t>……।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ownloads\inde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68" y="3658205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own Arrow 21"/>
          <p:cNvSpPr/>
          <p:nvPr/>
        </p:nvSpPr>
        <p:spPr>
          <a:xfrm rot="5400000">
            <a:off x="7202861" y="4482766"/>
            <a:ext cx="421608" cy="713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699400" y="5276552"/>
            <a:ext cx="474314" cy="785716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60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74722" y="524380"/>
            <a:ext cx="37382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2729" y="1680880"/>
            <a:ext cx="3496234" cy="463923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প্রসেসরের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 ফ্যান লাগানো হয়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6534" y="322728"/>
            <a:ext cx="2864224" cy="131144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দলগত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কাজ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48" y="322728"/>
            <a:ext cx="7974105" cy="6037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-Turn Arrow 5"/>
          <p:cNvSpPr/>
          <p:nvPr/>
        </p:nvSpPr>
        <p:spPr>
          <a:xfrm rot="21014000">
            <a:off x="2741218" y="1083772"/>
            <a:ext cx="6151680" cy="142504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446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5824" y="380999"/>
            <a:ext cx="3671047" cy="132343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644" y="2477869"/>
            <a:ext cx="7158310" cy="212365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প্রসেসর কী ?</a:t>
            </a:r>
            <a:endParaRPr lang="en-US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মাদারবোর্ডের ৩ টি কাজ বর্ণনা কর?</a:t>
            </a:r>
          </a:p>
        </p:txBody>
      </p:sp>
    </p:spTree>
    <p:extLst>
      <p:ext uri="{BB962C8B-B14F-4D97-AF65-F5344CB8AC3E}">
        <p14:creationId xmlns="" xmlns:p14="http://schemas.microsoft.com/office/powerpoint/2010/main" val="16090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31" y="1282036"/>
            <a:ext cx="9372600" cy="29537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21235" y="471052"/>
            <a:ext cx="3519054" cy="558727"/>
          </a:xfrm>
          <a:prstGeom prst="rect">
            <a:avLst/>
          </a:prstGeom>
        </p:spPr>
        <p:txBody>
          <a:bodyPr wrap="none">
            <a:prstTxWarp prst="textTriangle">
              <a:avLst>
                <a:gd name="adj" fmla="val 4499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6600" b="1" dirty="0">
                <a:ln w="0"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বাড়ীর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5046" y="4235824"/>
            <a:ext cx="9695329" cy="2070847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থাকে,সেটাকে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454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10" y="2533679"/>
            <a:ext cx="3408470" cy="2710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113230"/>
            <a:ext cx="1721224" cy="4557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165976" y="1113230"/>
            <a:ext cx="1609711" cy="4557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89" y="5947373"/>
            <a:ext cx="9573651" cy="3125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316">
            <a:off x="1022585" y="1409229"/>
            <a:ext cx="2960377" cy="49423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27405" y="381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423804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68325" y="725529"/>
            <a:ext cx="6827520" cy="553212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marL="342900" indent="-342900"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: ৫</a:t>
            </a:r>
          </a:p>
          <a:p>
            <a:pPr algn="ctr"/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29-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3-2020খ্রিঃ</a:t>
            </a:r>
            <a:endParaRPr lang="bn-BD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4" y="1348861"/>
            <a:ext cx="3719456" cy="4285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6056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55496"/>
            <a:ext cx="11591365" cy="1102657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বলতে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নিচের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লাল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বৃত্তটিতে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কিসের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ছবি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দেখা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যায়</a:t>
            </a:r>
            <a:endParaRPr lang="en-US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1990" y="1480458"/>
            <a:ext cx="7197169" cy="4844142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4478835" y="3500178"/>
            <a:ext cx="2154426" cy="188366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urved Left Arrow 6"/>
          <p:cNvSpPr/>
          <p:nvPr/>
        </p:nvSpPr>
        <p:spPr>
          <a:xfrm rot="1829412">
            <a:off x="7442010" y="1454442"/>
            <a:ext cx="2074995" cy="4607725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975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r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582" y="2232211"/>
            <a:ext cx="5237630" cy="3805517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5" descr="mo.jpg"/>
          <p:cNvPicPr>
            <a:picLocks noChangeAspect="1"/>
          </p:cNvPicPr>
          <p:nvPr/>
        </p:nvPicPr>
        <p:blipFill>
          <a:blip r:embed="rId4" cstate="print"/>
          <a:srcRect l="2000" t="21692" b="13077"/>
          <a:stretch>
            <a:fillRect/>
          </a:stretch>
        </p:blipFill>
        <p:spPr>
          <a:xfrm>
            <a:off x="6205818" y="2245658"/>
            <a:ext cx="4995582" cy="364415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728447" y="2205318"/>
            <a:ext cx="336176" cy="384585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15553" y="977211"/>
            <a:ext cx="5715000" cy="92333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</a:t>
            </a:r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687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0591" y="1042149"/>
            <a:ext cx="10286999" cy="5459506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endParaRPr lang="en-US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 কাজ ব্যাখ্যা  করতে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বোর্ডের সাথে কেন মায়ের তুলনা করা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 </a:t>
            </a: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ব্যাখ্যা করতে পারবে।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lvl="1" algn="just"/>
            <a:endParaRPr lang="en-US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lvl="1" algn="just"/>
            <a:endParaRPr lang="en-US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en-US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38519" y="2319621"/>
            <a:ext cx="376518" cy="4168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69896" y="2915772"/>
            <a:ext cx="376518" cy="4168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60932" y="3579158"/>
            <a:ext cx="407893" cy="4168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7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Terminator 9"/>
          <p:cNvSpPr/>
          <p:nvPr/>
        </p:nvSpPr>
        <p:spPr>
          <a:xfrm>
            <a:off x="3642723" y="846132"/>
            <a:ext cx="7720042" cy="70259"/>
          </a:xfrm>
          <a:prstGeom prst="flowChartTerminator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690" y="38684"/>
            <a:ext cx="813547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Flowchart: Sort 11"/>
          <p:cNvSpPr/>
          <p:nvPr/>
        </p:nvSpPr>
        <p:spPr>
          <a:xfrm>
            <a:off x="6515749" y="1041553"/>
            <a:ext cx="353165" cy="439695"/>
          </a:xfrm>
          <a:prstGeom prst="flowChartSor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/>
        </p:nvSpPr>
        <p:spPr>
          <a:xfrm>
            <a:off x="7220739" y="1032720"/>
            <a:ext cx="353165" cy="439695"/>
          </a:xfrm>
          <a:prstGeom prst="flowChartSor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/>
        </p:nvSpPr>
        <p:spPr>
          <a:xfrm>
            <a:off x="7933540" y="1041551"/>
            <a:ext cx="353165" cy="439695"/>
          </a:xfrm>
          <a:prstGeom prst="flowChartSor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ort 17"/>
          <p:cNvSpPr/>
          <p:nvPr/>
        </p:nvSpPr>
        <p:spPr>
          <a:xfrm>
            <a:off x="8637715" y="1032720"/>
            <a:ext cx="353165" cy="439695"/>
          </a:xfrm>
          <a:prstGeom prst="flowChartSor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ort 19"/>
          <p:cNvSpPr/>
          <p:nvPr/>
        </p:nvSpPr>
        <p:spPr>
          <a:xfrm>
            <a:off x="9345754" y="1032716"/>
            <a:ext cx="353165" cy="439695"/>
          </a:xfrm>
          <a:prstGeom prst="flowChartSor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ort 21"/>
          <p:cNvSpPr/>
          <p:nvPr/>
        </p:nvSpPr>
        <p:spPr>
          <a:xfrm>
            <a:off x="10047618" y="1041550"/>
            <a:ext cx="353165" cy="439695"/>
          </a:xfrm>
          <a:prstGeom prst="flowChartSor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ort 22"/>
          <p:cNvSpPr/>
          <p:nvPr/>
        </p:nvSpPr>
        <p:spPr>
          <a:xfrm>
            <a:off x="5819066" y="1032714"/>
            <a:ext cx="353165" cy="439695"/>
          </a:xfrm>
          <a:prstGeom prst="flowChartSor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39736" y="1185331"/>
            <a:ext cx="0" cy="18288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86989" y="1169536"/>
            <a:ext cx="0" cy="18288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00795" y="1131543"/>
            <a:ext cx="0" cy="18288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23922" y="1169536"/>
            <a:ext cx="0" cy="18288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842487" y="1194078"/>
            <a:ext cx="0" cy="18288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17843" y="1165978"/>
            <a:ext cx="0" cy="18288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7" name="5-Point Star 26"/>
          <p:cNvSpPr/>
          <p:nvPr/>
        </p:nvSpPr>
        <p:spPr>
          <a:xfrm>
            <a:off x="9089523" y="1124735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9796035" y="1216747"/>
            <a:ext cx="182880" cy="182880"/>
          </a:xfrm>
          <a:prstGeom prst="star5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8398092" y="113002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7673961" y="1127359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6960141" y="113002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254616" y="114607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2" t="4926" r="2626" b="3139"/>
          <a:stretch/>
        </p:blipFill>
        <p:spPr>
          <a:xfrm rot="5400000">
            <a:off x="3653300" y="2052980"/>
            <a:ext cx="3051660" cy="3072816"/>
          </a:xfrm>
          <a:prstGeom prst="rect">
            <a:avLst/>
          </a:prstGeom>
        </p:spPr>
      </p:pic>
      <p:sp>
        <p:nvSpPr>
          <p:cNvPr id="49" name="Curved Up Arrow 48"/>
          <p:cNvSpPr/>
          <p:nvPr/>
        </p:nvSpPr>
        <p:spPr>
          <a:xfrm rot="12121059" flipH="1" flipV="1">
            <a:off x="4926588" y="4247591"/>
            <a:ext cx="4458414" cy="1986185"/>
          </a:xfrm>
          <a:prstGeom prst="curvedUpArrow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Curved Up Arrow 49"/>
          <p:cNvSpPr/>
          <p:nvPr/>
        </p:nvSpPr>
        <p:spPr>
          <a:xfrm rot="2017440" flipH="1" flipV="1">
            <a:off x="6395080" y="1847469"/>
            <a:ext cx="5047995" cy="1966190"/>
          </a:xfrm>
          <a:prstGeom prst="curvedUpArrow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A949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380" b="95620" l="1000" r="98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2145" y="3420662"/>
            <a:ext cx="3182088" cy="2913600"/>
          </a:xfrm>
          <a:prstGeom prst="rect">
            <a:avLst/>
          </a:prstGeom>
        </p:spPr>
      </p:pic>
      <p:sp>
        <p:nvSpPr>
          <p:cNvPr id="52" name="Flowchart: Terminator 51"/>
          <p:cNvSpPr/>
          <p:nvPr/>
        </p:nvSpPr>
        <p:spPr>
          <a:xfrm>
            <a:off x="3642723" y="916392"/>
            <a:ext cx="7720041" cy="1027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53" name="Flowchart: Sort 52"/>
          <p:cNvSpPr/>
          <p:nvPr/>
        </p:nvSpPr>
        <p:spPr>
          <a:xfrm>
            <a:off x="6515749" y="1144323"/>
            <a:ext cx="353165" cy="439695"/>
          </a:xfrm>
          <a:prstGeom prst="flowChartSor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Sort 53"/>
          <p:cNvSpPr/>
          <p:nvPr/>
        </p:nvSpPr>
        <p:spPr>
          <a:xfrm>
            <a:off x="7220739" y="1135490"/>
            <a:ext cx="353165" cy="439695"/>
          </a:xfrm>
          <a:prstGeom prst="flowChartSor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Sort 54"/>
          <p:cNvSpPr/>
          <p:nvPr/>
        </p:nvSpPr>
        <p:spPr>
          <a:xfrm>
            <a:off x="7933540" y="1144321"/>
            <a:ext cx="353165" cy="439695"/>
          </a:xfrm>
          <a:prstGeom prst="flowChartSor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Sort 55"/>
          <p:cNvSpPr/>
          <p:nvPr/>
        </p:nvSpPr>
        <p:spPr>
          <a:xfrm>
            <a:off x="8637715" y="1135490"/>
            <a:ext cx="353165" cy="439695"/>
          </a:xfrm>
          <a:prstGeom prst="flowChartSor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Sort 56"/>
          <p:cNvSpPr/>
          <p:nvPr/>
        </p:nvSpPr>
        <p:spPr>
          <a:xfrm>
            <a:off x="5819066" y="1135484"/>
            <a:ext cx="353165" cy="439695"/>
          </a:xfrm>
          <a:prstGeom prst="flowChartSor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039736" y="1288101"/>
            <a:ext cx="0" cy="18288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686989" y="1272306"/>
            <a:ext cx="0" cy="18288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400795" y="1234313"/>
            <a:ext cx="0" cy="18288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123922" y="1272306"/>
            <a:ext cx="0" cy="18288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842487" y="1296848"/>
            <a:ext cx="0" cy="18288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63" name="5-Point Star 62"/>
          <p:cNvSpPr/>
          <p:nvPr/>
        </p:nvSpPr>
        <p:spPr>
          <a:xfrm>
            <a:off x="9089523" y="1227505"/>
            <a:ext cx="182880" cy="182880"/>
          </a:xfrm>
          <a:prstGeom prst="star5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8398092" y="1232790"/>
            <a:ext cx="182880" cy="182880"/>
          </a:xfrm>
          <a:prstGeom prst="star5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7673961" y="1230129"/>
            <a:ext cx="182880" cy="182880"/>
          </a:xfrm>
          <a:prstGeom prst="star5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5-Point Star 65"/>
          <p:cNvSpPr/>
          <p:nvPr/>
        </p:nvSpPr>
        <p:spPr>
          <a:xfrm>
            <a:off x="6960141" y="1232790"/>
            <a:ext cx="182880" cy="182880"/>
          </a:xfrm>
          <a:prstGeom prst="star5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6272992" y="1262109"/>
            <a:ext cx="182880" cy="182880"/>
          </a:xfrm>
          <a:prstGeom prst="star5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3" name="Flowchart: Sort 42"/>
          <p:cNvSpPr/>
          <p:nvPr/>
        </p:nvSpPr>
        <p:spPr>
          <a:xfrm>
            <a:off x="4543523" y="1099824"/>
            <a:ext cx="353165" cy="439695"/>
          </a:xfrm>
          <a:prstGeom prst="flowChartSor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Sort 43"/>
          <p:cNvSpPr/>
          <p:nvPr/>
        </p:nvSpPr>
        <p:spPr>
          <a:xfrm>
            <a:off x="5248513" y="1090991"/>
            <a:ext cx="353165" cy="439695"/>
          </a:xfrm>
          <a:prstGeom prst="flowChartSor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Sort 44"/>
          <p:cNvSpPr/>
          <p:nvPr/>
        </p:nvSpPr>
        <p:spPr>
          <a:xfrm>
            <a:off x="3914075" y="1086179"/>
            <a:ext cx="353165" cy="439695"/>
          </a:xfrm>
          <a:prstGeom prst="flowChartSor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4067510" y="1292584"/>
            <a:ext cx="0" cy="18288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14763" y="1330577"/>
            <a:ext cx="0" cy="18288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28569" y="1292584"/>
            <a:ext cx="0" cy="18288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69" name="5-Point Star 68"/>
          <p:cNvSpPr/>
          <p:nvPr/>
        </p:nvSpPr>
        <p:spPr>
          <a:xfrm>
            <a:off x="4987915" y="1291061"/>
            <a:ext cx="182880" cy="182880"/>
          </a:xfrm>
          <a:prstGeom prst="star5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0" name="5-Point Star 69"/>
          <p:cNvSpPr/>
          <p:nvPr/>
        </p:nvSpPr>
        <p:spPr>
          <a:xfrm>
            <a:off x="4300766" y="1320380"/>
            <a:ext cx="182880" cy="182880"/>
          </a:xfrm>
          <a:prstGeom prst="star5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1" name="5-Point Star 70"/>
          <p:cNvSpPr/>
          <p:nvPr/>
        </p:nvSpPr>
        <p:spPr>
          <a:xfrm>
            <a:off x="5586749" y="1177447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2" name="5-Point Star 71"/>
          <p:cNvSpPr/>
          <p:nvPr/>
        </p:nvSpPr>
        <p:spPr>
          <a:xfrm>
            <a:off x="5605125" y="1293486"/>
            <a:ext cx="182880" cy="182880"/>
          </a:xfrm>
          <a:prstGeom prst="star5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3" name="5-Point Star 72"/>
          <p:cNvSpPr/>
          <p:nvPr/>
        </p:nvSpPr>
        <p:spPr>
          <a:xfrm>
            <a:off x="9775047" y="1107609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4" name="5-Point Star 73"/>
          <p:cNvSpPr/>
          <p:nvPr/>
        </p:nvSpPr>
        <p:spPr>
          <a:xfrm>
            <a:off x="4986117" y="1168483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5" name="5-Point Star 74"/>
          <p:cNvSpPr/>
          <p:nvPr/>
        </p:nvSpPr>
        <p:spPr>
          <a:xfrm>
            <a:off x="4277909" y="1159519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515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44444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0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7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9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6" grpId="0" animBg="1"/>
      <p:bldP spid="26" grpId="1" animBg="1"/>
      <p:bldP spid="25" grpId="0" animBg="1"/>
      <p:bldP spid="25" grpId="1" animBg="1"/>
      <p:bldP spid="2" grpId="0" animBg="1"/>
      <p:bldP spid="2" grpId="1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43" grpId="0" animBg="1"/>
      <p:bldP spid="44" grpId="0" animBg="1"/>
      <p:bldP spid="45" grpId="0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297258" y="1578911"/>
            <a:ext cx="9992139" cy="4674304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>
          <a:xfrm>
            <a:off x="4075896" y="59296"/>
            <a:ext cx="82819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সিপিউ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খুললে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un 1"/>
          <p:cNvSpPr/>
          <p:nvPr/>
        </p:nvSpPr>
        <p:spPr>
          <a:xfrm>
            <a:off x="8141677" y="1358367"/>
            <a:ext cx="365760" cy="365760"/>
          </a:xfrm>
          <a:prstGeom prst="sun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n 6"/>
          <p:cNvSpPr/>
          <p:nvPr/>
        </p:nvSpPr>
        <p:spPr>
          <a:xfrm>
            <a:off x="8528538" y="1358367"/>
            <a:ext cx="365760" cy="365760"/>
          </a:xfrm>
          <a:prstGeom prst="sun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un 7"/>
          <p:cNvSpPr/>
          <p:nvPr/>
        </p:nvSpPr>
        <p:spPr>
          <a:xfrm>
            <a:off x="8915399" y="1358367"/>
            <a:ext cx="365760" cy="365760"/>
          </a:xfrm>
          <a:prstGeom prst="sun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Sun 8"/>
          <p:cNvSpPr/>
          <p:nvPr/>
        </p:nvSpPr>
        <p:spPr>
          <a:xfrm>
            <a:off x="9302260" y="1358367"/>
            <a:ext cx="365760" cy="365760"/>
          </a:xfrm>
          <a:prstGeom prst="sun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Sun 9"/>
          <p:cNvSpPr/>
          <p:nvPr/>
        </p:nvSpPr>
        <p:spPr>
          <a:xfrm>
            <a:off x="9689433" y="1358367"/>
            <a:ext cx="365760" cy="365760"/>
          </a:xfrm>
          <a:prstGeom prst="sun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Sun 10"/>
          <p:cNvSpPr/>
          <p:nvPr/>
        </p:nvSpPr>
        <p:spPr>
          <a:xfrm>
            <a:off x="10075982" y="1358367"/>
            <a:ext cx="365760" cy="365760"/>
          </a:xfrm>
          <a:prstGeom prst="sun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Sun 11"/>
          <p:cNvSpPr/>
          <p:nvPr/>
        </p:nvSpPr>
        <p:spPr>
          <a:xfrm>
            <a:off x="10480895" y="1358367"/>
            <a:ext cx="365760" cy="365760"/>
          </a:xfrm>
          <a:prstGeom prst="sun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3645" y="1210234"/>
            <a:ext cx="2704978" cy="564777"/>
          </a:xfrm>
          <a:prstGeom prst="rect">
            <a:avLst/>
          </a:prstGeom>
          <a:noFill/>
        </p:spPr>
      </p:pic>
      <p:sp>
        <p:nvSpPr>
          <p:cNvPr id="24" name="Flowchart: Sort 23"/>
          <p:cNvSpPr/>
          <p:nvPr/>
        </p:nvSpPr>
        <p:spPr>
          <a:xfrm>
            <a:off x="9345754" y="642753"/>
            <a:ext cx="353165" cy="439695"/>
          </a:xfrm>
          <a:prstGeom prst="flowChartSor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Flowchart: Sort 24"/>
          <p:cNvSpPr/>
          <p:nvPr/>
        </p:nvSpPr>
        <p:spPr>
          <a:xfrm>
            <a:off x="10047618" y="651587"/>
            <a:ext cx="353165" cy="439695"/>
          </a:xfrm>
          <a:prstGeom prst="flowChartSor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517843" y="776015"/>
            <a:ext cx="0" cy="18288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9796035" y="746102"/>
            <a:ext cx="182880" cy="182880"/>
          </a:xfrm>
          <a:prstGeom prst="star5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5284693" y="558939"/>
            <a:ext cx="6078071" cy="70259"/>
          </a:xfrm>
          <a:prstGeom prst="flowChartTerminator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Flowchart: Sort 28"/>
          <p:cNvSpPr/>
          <p:nvPr/>
        </p:nvSpPr>
        <p:spPr>
          <a:xfrm>
            <a:off x="6515749" y="754360"/>
            <a:ext cx="353165" cy="439695"/>
          </a:xfrm>
          <a:prstGeom prst="flowChartSor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Flowchart: Sort 29"/>
          <p:cNvSpPr/>
          <p:nvPr/>
        </p:nvSpPr>
        <p:spPr>
          <a:xfrm>
            <a:off x="7220739" y="745527"/>
            <a:ext cx="353165" cy="439695"/>
          </a:xfrm>
          <a:prstGeom prst="flowChartSor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Flowchart: Sort 30"/>
          <p:cNvSpPr/>
          <p:nvPr/>
        </p:nvSpPr>
        <p:spPr>
          <a:xfrm>
            <a:off x="7933540" y="754358"/>
            <a:ext cx="353165" cy="439695"/>
          </a:xfrm>
          <a:prstGeom prst="flowChartSor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Flowchart: Sort 31"/>
          <p:cNvSpPr/>
          <p:nvPr/>
        </p:nvSpPr>
        <p:spPr>
          <a:xfrm>
            <a:off x="8637715" y="745527"/>
            <a:ext cx="353165" cy="439695"/>
          </a:xfrm>
          <a:prstGeom prst="flowChartSor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Flowchart: Sort 32"/>
          <p:cNvSpPr/>
          <p:nvPr/>
        </p:nvSpPr>
        <p:spPr>
          <a:xfrm>
            <a:off x="5819066" y="745521"/>
            <a:ext cx="353165" cy="439695"/>
          </a:xfrm>
          <a:prstGeom prst="flowChartSor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039736" y="898138"/>
            <a:ext cx="0" cy="18288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86989" y="882343"/>
            <a:ext cx="0" cy="18288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00795" y="844350"/>
            <a:ext cx="0" cy="18288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123922" y="882343"/>
            <a:ext cx="0" cy="18288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842487" y="906885"/>
            <a:ext cx="0" cy="18288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5-Point Star 40"/>
          <p:cNvSpPr/>
          <p:nvPr/>
        </p:nvSpPr>
        <p:spPr>
          <a:xfrm>
            <a:off x="9089523" y="837542"/>
            <a:ext cx="182880" cy="182880"/>
          </a:xfrm>
          <a:prstGeom prst="star5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8398092" y="842827"/>
            <a:ext cx="182880" cy="182880"/>
          </a:xfrm>
          <a:prstGeom prst="star5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7673961" y="840166"/>
            <a:ext cx="182880" cy="182880"/>
          </a:xfrm>
          <a:prstGeom prst="star5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5-Point Star 43"/>
          <p:cNvSpPr/>
          <p:nvPr/>
        </p:nvSpPr>
        <p:spPr>
          <a:xfrm>
            <a:off x="6960141" y="842827"/>
            <a:ext cx="182880" cy="182880"/>
          </a:xfrm>
          <a:prstGeom prst="star5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5-Point Star 44"/>
          <p:cNvSpPr/>
          <p:nvPr/>
        </p:nvSpPr>
        <p:spPr>
          <a:xfrm>
            <a:off x="6254616" y="858877"/>
            <a:ext cx="182880" cy="182880"/>
          </a:xfrm>
          <a:prstGeom prst="star5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6" name="Picture 45" descr="Silent_PC-Antec_P180.JPG"/>
          <p:cNvPicPr>
            <a:picLocks noChangeAspect="1"/>
          </p:cNvPicPr>
          <p:nvPr/>
        </p:nvPicPr>
        <p:blipFill>
          <a:blip r:embed="rId4" cstate="print"/>
          <a:srcRect b="28805"/>
          <a:stretch>
            <a:fillRect/>
          </a:stretch>
        </p:blipFill>
        <p:spPr>
          <a:xfrm>
            <a:off x="201706" y="2030716"/>
            <a:ext cx="6941315" cy="3981917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" name="TextBox 46"/>
          <p:cNvSpPr txBox="1"/>
          <p:nvPr/>
        </p:nvSpPr>
        <p:spPr>
          <a:xfrm>
            <a:off x="7167257" y="621495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জন্য এখানে ক্লিক করি।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67257" y="621495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জন্য এখানে ক্লিক করি।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93219" y="2589929"/>
            <a:ext cx="4728452" cy="3416320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যাতে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 খুটিনাটি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19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  <p:bldP spid="9" grpId="0"/>
      <p:bldP spid="10" grpId="0"/>
      <p:bldP spid="11" grpId="0"/>
      <p:bldP spid="12" grpId="0"/>
      <p:bldP spid="24" grpId="0"/>
      <p:bldP spid="25" grpId="0"/>
      <p:bldP spid="27" grpId="0" animBg="1"/>
      <p:bldP spid="27" grpId="1" animBg="1"/>
      <p:bldP spid="29" grpId="0"/>
      <p:bldP spid="30" grpId="0"/>
      <p:bldP spid="31" grpId="0"/>
      <p:bldP spid="32" grpId="0"/>
      <p:bldP spid="33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1539" y="457200"/>
            <a:ext cx="4007223" cy="582705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Taher ICT\Desktop\sdsdsdsdsds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8" y="1326592"/>
            <a:ext cx="1775012" cy="2122575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ocuments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722" y="3583624"/>
            <a:ext cx="1763807" cy="224566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2272554" y="1317815"/>
            <a:ext cx="9560858" cy="1788459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নির্দেশনার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="" xmlns:p14="http://schemas.microsoft.com/office/powerpoint/2010/main" val="1561053420"/>
              </p:ext>
            </p:extLst>
          </p:nvPr>
        </p:nvGraphicFramePr>
        <p:xfrm>
          <a:off x="2341281" y="3449167"/>
          <a:ext cx="8128000" cy="268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6679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494909" y="1273807"/>
            <a:ext cx="4329948" cy="89306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97" t="8155" r="1401" b="5909"/>
          <a:stretch/>
        </p:blipFill>
        <p:spPr>
          <a:xfrm>
            <a:off x="6296738" y="532262"/>
            <a:ext cx="1260507" cy="8308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826162" y="242045"/>
            <a:ext cx="2998694" cy="93233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2447" y="1990165"/>
            <a:ext cx="8310282" cy="4316506"/>
          </a:xfrm>
          <a:prstGeom prst="rect">
            <a:avLst/>
          </a:prstGeom>
          <a:noFill/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2" t="4926" r="2626" b="3139"/>
          <a:stretch/>
        </p:blipFill>
        <p:spPr>
          <a:xfrm rot="5400000">
            <a:off x="251209" y="2012639"/>
            <a:ext cx="3051660" cy="30728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19482" y="242943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 কাজ কী কী।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5853" y="3154703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প্রসেসর তথ্য আদান প্রদানে সহায়তা করে।</a:t>
            </a:r>
          </a:p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তথ্য প্রক্রিয়াকরনের কাজ করে।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2053" y="4754903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জন্য ক্লিক করি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401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3 L 0.34232 0.0009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423</Words>
  <Application>Microsoft Office PowerPoint</Application>
  <PresentationFormat>Custom</PresentationFormat>
  <Paragraphs>73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2_Custom Design</vt:lpstr>
      <vt:lpstr>Custom Design</vt:lpstr>
      <vt:lpstr>1_Custom Design</vt:lpstr>
      <vt:lpstr>3_Custom Design</vt:lpstr>
      <vt:lpstr>4_Custom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Itanium</cp:lastModifiedBy>
  <cp:revision>541</cp:revision>
  <dcterms:created xsi:type="dcterms:W3CDTF">2013-12-17T17:52:07Z</dcterms:created>
  <dcterms:modified xsi:type="dcterms:W3CDTF">2020-04-19T15:17:13Z</dcterms:modified>
</cp:coreProperties>
</file>