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6" r:id="rId2"/>
    <p:sldMasterId id="2147483775" r:id="rId3"/>
  </p:sldMasterIdLst>
  <p:notesMasterIdLst>
    <p:notesMasterId r:id="rId25"/>
  </p:notesMasterIdLst>
  <p:sldIdLst>
    <p:sldId id="338" r:id="rId4"/>
    <p:sldId id="323" r:id="rId5"/>
    <p:sldId id="337" r:id="rId6"/>
    <p:sldId id="341" r:id="rId7"/>
    <p:sldId id="301" r:id="rId8"/>
    <p:sldId id="331" r:id="rId9"/>
    <p:sldId id="340" r:id="rId10"/>
    <p:sldId id="325" r:id="rId11"/>
    <p:sldId id="333" r:id="rId12"/>
    <p:sldId id="326" r:id="rId13"/>
    <p:sldId id="328" r:id="rId14"/>
    <p:sldId id="334" r:id="rId15"/>
    <p:sldId id="329" r:id="rId16"/>
    <p:sldId id="335" r:id="rId17"/>
    <p:sldId id="330" r:id="rId18"/>
    <p:sldId id="336" r:id="rId19"/>
    <p:sldId id="342" r:id="rId20"/>
    <p:sldId id="324" r:id="rId21"/>
    <p:sldId id="279" r:id="rId22"/>
    <p:sldId id="280" r:id="rId23"/>
    <p:sldId id="33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86441" autoAdjust="0"/>
  </p:normalViewPr>
  <p:slideViewPr>
    <p:cSldViewPr>
      <p:cViewPr varScale="1">
        <p:scale>
          <a:sx n="65" d="100"/>
          <a:sy n="65" d="100"/>
        </p:scale>
        <p:origin x="73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93CF5-3D6A-4B2E-B323-83CD9902BCEB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49C0D9-1F94-4B96-91B8-B292BC9DE630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হিংসা না করা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B6BB32B-F30C-486C-8D34-4C81078BDB04}" type="parTrans" cxnId="{E3BFB5F1-F59E-4A39-862E-986E92AF25E3}">
      <dgm:prSet/>
      <dgm:spPr/>
      <dgm:t>
        <a:bodyPr/>
        <a:lstStyle/>
        <a:p>
          <a:endParaRPr lang="en-US"/>
        </a:p>
      </dgm:t>
    </dgm:pt>
    <dgm:pt modelId="{3DCDBB90-C15C-4F44-B117-DD3827E3A741}" type="sibTrans" cxnId="{E3BFB5F1-F59E-4A39-862E-986E92AF25E3}">
      <dgm:prSet/>
      <dgm:spPr/>
      <dgm:t>
        <a:bodyPr/>
        <a:lstStyle/>
        <a:p>
          <a:endParaRPr lang="en-US"/>
        </a:p>
      </dgm:t>
    </dgm:pt>
    <dgm:pt modelId="{4CEEF3E6-92F1-4E80-B9B8-9CA3EE9296D2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চুরি না করা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906F697-6038-4BA9-962D-99221450A233}" type="parTrans" cxnId="{F37A483B-A5D9-42B3-8CF2-F8E1F7958DED}">
      <dgm:prSet/>
      <dgm:spPr/>
      <dgm:t>
        <a:bodyPr/>
        <a:lstStyle/>
        <a:p>
          <a:endParaRPr lang="en-US"/>
        </a:p>
      </dgm:t>
    </dgm:pt>
    <dgm:pt modelId="{93AD7D55-7CB2-470B-8EA4-4FF9F336F8F1}" type="sibTrans" cxnId="{F37A483B-A5D9-42B3-8CF2-F8E1F7958DED}">
      <dgm:prSet/>
      <dgm:spPr/>
      <dgm:t>
        <a:bodyPr/>
        <a:lstStyle/>
        <a:p>
          <a:endParaRPr lang="en-US"/>
        </a:p>
      </dgm:t>
    </dgm:pt>
    <dgm:pt modelId="{0A807A9D-C159-4A22-9C71-E3A01E2156EB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সংযমী হওয়া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4330B0-3A9B-42F5-A955-02B95006E233}" type="parTrans" cxnId="{DDD1CD6C-10D0-47A0-998E-61E7AF6261E1}">
      <dgm:prSet/>
      <dgm:spPr/>
      <dgm:t>
        <a:bodyPr/>
        <a:lstStyle/>
        <a:p>
          <a:endParaRPr lang="en-US"/>
        </a:p>
      </dgm:t>
    </dgm:pt>
    <dgm:pt modelId="{60EFEC51-FF76-4786-AF88-8C840AEFCC3D}" type="sibTrans" cxnId="{DDD1CD6C-10D0-47A0-998E-61E7AF6261E1}">
      <dgm:prSet/>
      <dgm:spPr/>
      <dgm:t>
        <a:bodyPr/>
        <a:lstStyle/>
        <a:p>
          <a:endParaRPr lang="en-US"/>
        </a:p>
      </dgm:t>
    </dgm:pt>
    <dgm:pt modelId="{BBDB9B22-1842-499A-A371-F1F8D5BD8A97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পবিত্র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থাকা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8457238-FC75-4F77-B59A-3115C1FD9286}" type="parTrans" cxnId="{73AA99DB-7E32-4CBE-9A83-D905A47892FA}">
      <dgm:prSet/>
      <dgm:spPr/>
      <dgm:t>
        <a:bodyPr/>
        <a:lstStyle/>
        <a:p>
          <a:endParaRPr lang="en-US"/>
        </a:p>
      </dgm:t>
    </dgm:pt>
    <dgm:pt modelId="{F2439C99-AD5E-4EC1-8B55-AF0F8EB806B7}" type="sibTrans" cxnId="{73AA99DB-7E32-4CBE-9A83-D905A47892FA}">
      <dgm:prSet/>
      <dgm:spPr/>
      <dgm:t>
        <a:bodyPr/>
        <a:lstStyle/>
        <a:p>
          <a:endParaRPr lang="en-US"/>
        </a:p>
      </dgm:t>
    </dgm:pt>
    <dgm:pt modelId="{C066746E-7419-43D0-A544-BDDF77822750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সত্যবাদী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হওয়া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75ADBF2-0DB9-4DF2-B10B-AC1C57020703}" type="parTrans" cxnId="{3CF41FC9-AE35-4335-8A96-B111F2F35863}">
      <dgm:prSet/>
      <dgm:spPr/>
      <dgm:t>
        <a:bodyPr/>
        <a:lstStyle/>
        <a:p>
          <a:endParaRPr lang="en-US"/>
        </a:p>
      </dgm:t>
    </dgm:pt>
    <dgm:pt modelId="{4BA3DE02-65F4-4339-AD4D-C753A1613C11}" type="sibTrans" cxnId="{3CF41FC9-AE35-4335-8A96-B111F2F35863}">
      <dgm:prSet/>
      <dgm:spPr/>
      <dgm:t>
        <a:bodyPr/>
        <a:lstStyle/>
        <a:p>
          <a:endParaRPr lang="en-US"/>
        </a:p>
      </dgm:t>
    </dgm:pt>
    <dgm:pt modelId="{2DB98163-D9D5-4AB2-8062-70BA8522D1F3}" type="pres">
      <dgm:prSet presAssocID="{20593CF5-3D6A-4B2E-B323-83CD9902BC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72E451-4E84-4A3C-A0A6-88B74CC3E4F0}" type="pres">
      <dgm:prSet presAssocID="{6E49C0D9-1F94-4B96-91B8-B292BC9DE630}" presName="node" presStyleLbl="node1" presStyleIdx="0" presStyleCnt="5" custScaleX="143390" custRadScaleRad="103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D0475-DF58-4198-B6EF-C761ADA54C98}" type="pres">
      <dgm:prSet presAssocID="{3DCDBB90-C15C-4F44-B117-DD3827E3A741}" presName="sibTrans" presStyleLbl="sibTrans2D1" presStyleIdx="0" presStyleCnt="5" custLinFactNeighborX="46926" custLinFactNeighborY="-36412"/>
      <dgm:spPr/>
      <dgm:t>
        <a:bodyPr/>
        <a:lstStyle/>
        <a:p>
          <a:endParaRPr lang="en-US"/>
        </a:p>
      </dgm:t>
    </dgm:pt>
    <dgm:pt modelId="{CBA8767C-14A4-40AB-A677-680AA3F9C858}" type="pres">
      <dgm:prSet presAssocID="{3DCDBB90-C15C-4F44-B117-DD3827E3A74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ADB9BAD-458B-4069-9033-97C119214CA6}" type="pres">
      <dgm:prSet presAssocID="{4CEEF3E6-92F1-4E80-B9B8-9CA3EE9296D2}" presName="node" presStyleLbl="node1" presStyleIdx="1" presStyleCnt="5" custScaleX="157390" custRadScaleRad="130840" custRadScaleInc="7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B0262-37D8-4711-BDBC-B329875B43B5}" type="pres">
      <dgm:prSet presAssocID="{93AD7D55-7CB2-470B-8EA4-4FF9F336F8F1}" presName="sibTrans" presStyleLbl="sibTrans2D1" presStyleIdx="1" presStyleCnt="5" custLinFactNeighborX="51639"/>
      <dgm:spPr/>
      <dgm:t>
        <a:bodyPr/>
        <a:lstStyle/>
        <a:p>
          <a:endParaRPr lang="en-US"/>
        </a:p>
      </dgm:t>
    </dgm:pt>
    <dgm:pt modelId="{A594385A-374B-4793-ACAF-05131C3277F7}" type="pres">
      <dgm:prSet presAssocID="{93AD7D55-7CB2-470B-8EA4-4FF9F336F8F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F2EF06E-D813-4E8F-8BE7-AFA1D83EF976}" type="pres">
      <dgm:prSet presAssocID="{0A807A9D-C159-4A22-9C71-E3A01E2156EB}" presName="node" presStyleLbl="node1" presStyleIdx="2" presStyleCnt="5" custScaleX="141472" custRadScaleRad="112464" custRadScaleInc="-22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67130-CEC8-45A0-B9FF-B1EB357CE0D5}" type="pres">
      <dgm:prSet presAssocID="{60EFEC51-FF76-4786-AF88-8C840AEFCC3D}" presName="sibTrans" presStyleLbl="sibTrans2D1" presStyleIdx="2" presStyleCnt="5" custLinFactNeighborY="39641"/>
      <dgm:spPr/>
      <dgm:t>
        <a:bodyPr/>
        <a:lstStyle/>
        <a:p>
          <a:endParaRPr lang="en-US"/>
        </a:p>
      </dgm:t>
    </dgm:pt>
    <dgm:pt modelId="{65B7FA0D-7657-472B-AEB5-94EA5FA63377}" type="pres">
      <dgm:prSet presAssocID="{60EFEC51-FF76-4786-AF88-8C840AEFCC3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2278B5D-89D3-4BE8-9E6D-DA65152A76D6}" type="pres">
      <dgm:prSet presAssocID="{BBDB9B22-1842-499A-A371-F1F8D5BD8A97}" presName="node" presStyleLbl="node1" presStyleIdx="3" presStyleCnt="5" custScaleX="141472" custRadScaleRad="114566" custRadScaleInc="25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77A2C-CDFB-4822-BB82-FD318D3042AD}" type="pres">
      <dgm:prSet presAssocID="{F2439C99-AD5E-4EC1-8B55-AF0F8EB806B7}" presName="sibTrans" presStyleLbl="sibTrans2D1" presStyleIdx="3" presStyleCnt="5" custLinFactNeighborX="-97748"/>
      <dgm:spPr/>
      <dgm:t>
        <a:bodyPr/>
        <a:lstStyle/>
        <a:p>
          <a:endParaRPr lang="en-US"/>
        </a:p>
      </dgm:t>
    </dgm:pt>
    <dgm:pt modelId="{AF41B9BF-A40F-451B-AA39-832F2E7349B1}" type="pres">
      <dgm:prSet presAssocID="{F2439C99-AD5E-4EC1-8B55-AF0F8EB806B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0C61722-C5A4-4733-83A3-0C0D175E083F}" type="pres">
      <dgm:prSet presAssocID="{C066746E-7419-43D0-A544-BDDF77822750}" presName="node" presStyleLbl="node1" presStyleIdx="4" presStyleCnt="5" custScaleX="152931" custRadScaleRad="119389" custRadScaleInc="-8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18781-135C-442B-B2F3-32F73A71B043}" type="pres">
      <dgm:prSet presAssocID="{4BA3DE02-65F4-4339-AD4D-C753A1613C11}" presName="sibTrans" presStyleLbl="sibTrans2D1" presStyleIdx="4" presStyleCnt="5" custLinFactNeighborX="-38065" custLinFactNeighborY="-27707" custRadScaleRad="211675" custRadScaleInc="-2147483648"/>
      <dgm:spPr/>
      <dgm:t>
        <a:bodyPr/>
        <a:lstStyle/>
        <a:p>
          <a:endParaRPr lang="en-US"/>
        </a:p>
      </dgm:t>
    </dgm:pt>
    <dgm:pt modelId="{13856DCC-A557-4601-B2E5-64F929AF96A9}" type="pres">
      <dgm:prSet presAssocID="{4BA3DE02-65F4-4339-AD4D-C753A1613C1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540A267-2458-4060-BFF6-C0DFA171AB4D}" type="presOf" srcId="{93AD7D55-7CB2-470B-8EA4-4FF9F336F8F1}" destId="{ADAB0262-37D8-4711-BDBC-B329875B43B5}" srcOrd="0" destOrd="0" presId="urn:microsoft.com/office/officeart/2005/8/layout/cycle2"/>
    <dgm:cxn modelId="{F37A483B-A5D9-42B3-8CF2-F8E1F7958DED}" srcId="{20593CF5-3D6A-4B2E-B323-83CD9902BCEB}" destId="{4CEEF3E6-92F1-4E80-B9B8-9CA3EE9296D2}" srcOrd="1" destOrd="0" parTransId="{B906F697-6038-4BA9-962D-99221450A233}" sibTransId="{93AD7D55-7CB2-470B-8EA4-4FF9F336F8F1}"/>
    <dgm:cxn modelId="{14F5CB6F-67E4-4F4E-947A-322842D7376E}" type="presOf" srcId="{3DCDBB90-C15C-4F44-B117-DD3827E3A741}" destId="{AB5D0475-DF58-4198-B6EF-C761ADA54C98}" srcOrd="0" destOrd="0" presId="urn:microsoft.com/office/officeart/2005/8/layout/cycle2"/>
    <dgm:cxn modelId="{48A557BC-DE71-4C7F-A88C-D4ACCE56F09B}" type="presOf" srcId="{4CEEF3E6-92F1-4E80-B9B8-9CA3EE9296D2}" destId="{2ADB9BAD-458B-4069-9033-97C119214CA6}" srcOrd="0" destOrd="0" presId="urn:microsoft.com/office/officeart/2005/8/layout/cycle2"/>
    <dgm:cxn modelId="{DDD1CD6C-10D0-47A0-998E-61E7AF6261E1}" srcId="{20593CF5-3D6A-4B2E-B323-83CD9902BCEB}" destId="{0A807A9D-C159-4A22-9C71-E3A01E2156EB}" srcOrd="2" destOrd="0" parTransId="{8C4330B0-3A9B-42F5-A955-02B95006E233}" sibTransId="{60EFEC51-FF76-4786-AF88-8C840AEFCC3D}"/>
    <dgm:cxn modelId="{6D4B5E58-80E0-4F06-B444-5D2124A95A60}" type="presOf" srcId="{20593CF5-3D6A-4B2E-B323-83CD9902BCEB}" destId="{2DB98163-D9D5-4AB2-8062-70BA8522D1F3}" srcOrd="0" destOrd="0" presId="urn:microsoft.com/office/officeart/2005/8/layout/cycle2"/>
    <dgm:cxn modelId="{05826C0A-724C-46DC-BAE7-E2B033DDF5C0}" type="presOf" srcId="{60EFEC51-FF76-4786-AF88-8C840AEFCC3D}" destId="{65B7FA0D-7657-472B-AEB5-94EA5FA63377}" srcOrd="1" destOrd="0" presId="urn:microsoft.com/office/officeart/2005/8/layout/cycle2"/>
    <dgm:cxn modelId="{73AA99DB-7E32-4CBE-9A83-D905A47892FA}" srcId="{20593CF5-3D6A-4B2E-B323-83CD9902BCEB}" destId="{BBDB9B22-1842-499A-A371-F1F8D5BD8A97}" srcOrd="3" destOrd="0" parTransId="{08457238-FC75-4F77-B59A-3115C1FD9286}" sibTransId="{F2439C99-AD5E-4EC1-8B55-AF0F8EB806B7}"/>
    <dgm:cxn modelId="{E7503919-DCB6-4B75-849B-3DE361EEA7C2}" type="presOf" srcId="{F2439C99-AD5E-4EC1-8B55-AF0F8EB806B7}" destId="{A6177A2C-CDFB-4822-BB82-FD318D3042AD}" srcOrd="0" destOrd="0" presId="urn:microsoft.com/office/officeart/2005/8/layout/cycle2"/>
    <dgm:cxn modelId="{5BF82683-DC20-4829-A878-AE9CE27DD551}" type="presOf" srcId="{C066746E-7419-43D0-A544-BDDF77822750}" destId="{90C61722-C5A4-4733-83A3-0C0D175E083F}" srcOrd="0" destOrd="0" presId="urn:microsoft.com/office/officeart/2005/8/layout/cycle2"/>
    <dgm:cxn modelId="{5C841A16-CA42-4690-A616-C3B5CCF4207E}" type="presOf" srcId="{4BA3DE02-65F4-4339-AD4D-C753A1613C11}" destId="{CCE18781-135C-442B-B2F3-32F73A71B043}" srcOrd="0" destOrd="0" presId="urn:microsoft.com/office/officeart/2005/8/layout/cycle2"/>
    <dgm:cxn modelId="{FF598148-3379-4966-920D-1F85783BB787}" type="presOf" srcId="{6E49C0D9-1F94-4B96-91B8-B292BC9DE630}" destId="{F472E451-4E84-4A3C-A0A6-88B74CC3E4F0}" srcOrd="0" destOrd="0" presId="urn:microsoft.com/office/officeart/2005/8/layout/cycle2"/>
    <dgm:cxn modelId="{30DA7AD2-7188-419D-BDF8-83FD387ED263}" type="presOf" srcId="{60EFEC51-FF76-4786-AF88-8C840AEFCC3D}" destId="{A2167130-CEC8-45A0-B9FF-B1EB357CE0D5}" srcOrd="0" destOrd="0" presId="urn:microsoft.com/office/officeart/2005/8/layout/cycle2"/>
    <dgm:cxn modelId="{9569189E-D7D1-4628-B730-C6D3D030E0C8}" type="presOf" srcId="{BBDB9B22-1842-499A-A371-F1F8D5BD8A97}" destId="{D2278B5D-89D3-4BE8-9E6D-DA65152A76D6}" srcOrd="0" destOrd="0" presId="urn:microsoft.com/office/officeart/2005/8/layout/cycle2"/>
    <dgm:cxn modelId="{3163F8DB-D36F-4C2D-9E6C-061619ADF2AF}" type="presOf" srcId="{93AD7D55-7CB2-470B-8EA4-4FF9F336F8F1}" destId="{A594385A-374B-4793-ACAF-05131C3277F7}" srcOrd="1" destOrd="0" presId="urn:microsoft.com/office/officeart/2005/8/layout/cycle2"/>
    <dgm:cxn modelId="{E3BFB5F1-F59E-4A39-862E-986E92AF25E3}" srcId="{20593CF5-3D6A-4B2E-B323-83CD9902BCEB}" destId="{6E49C0D9-1F94-4B96-91B8-B292BC9DE630}" srcOrd="0" destOrd="0" parTransId="{3B6BB32B-F30C-486C-8D34-4C81078BDB04}" sibTransId="{3DCDBB90-C15C-4F44-B117-DD3827E3A741}"/>
    <dgm:cxn modelId="{3CF41FC9-AE35-4335-8A96-B111F2F35863}" srcId="{20593CF5-3D6A-4B2E-B323-83CD9902BCEB}" destId="{C066746E-7419-43D0-A544-BDDF77822750}" srcOrd="4" destOrd="0" parTransId="{E75ADBF2-0DB9-4DF2-B10B-AC1C57020703}" sibTransId="{4BA3DE02-65F4-4339-AD4D-C753A1613C11}"/>
    <dgm:cxn modelId="{9E1E9E20-1F43-49AF-B07A-130A8E8E4611}" type="presOf" srcId="{F2439C99-AD5E-4EC1-8B55-AF0F8EB806B7}" destId="{AF41B9BF-A40F-451B-AA39-832F2E7349B1}" srcOrd="1" destOrd="0" presId="urn:microsoft.com/office/officeart/2005/8/layout/cycle2"/>
    <dgm:cxn modelId="{341784ED-7B20-42A6-963C-6E4EC111BA76}" type="presOf" srcId="{3DCDBB90-C15C-4F44-B117-DD3827E3A741}" destId="{CBA8767C-14A4-40AB-A677-680AA3F9C858}" srcOrd="1" destOrd="0" presId="urn:microsoft.com/office/officeart/2005/8/layout/cycle2"/>
    <dgm:cxn modelId="{D02238D8-62A1-4396-97D4-7B93335862D2}" type="presOf" srcId="{0A807A9D-C159-4A22-9C71-E3A01E2156EB}" destId="{6F2EF06E-D813-4E8F-8BE7-AFA1D83EF976}" srcOrd="0" destOrd="0" presId="urn:microsoft.com/office/officeart/2005/8/layout/cycle2"/>
    <dgm:cxn modelId="{5CA49779-94EE-4818-AFDC-61859B4DD538}" type="presOf" srcId="{4BA3DE02-65F4-4339-AD4D-C753A1613C11}" destId="{13856DCC-A557-4601-B2E5-64F929AF96A9}" srcOrd="1" destOrd="0" presId="urn:microsoft.com/office/officeart/2005/8/layout/cycle2"/>
    <dgm:cxn modelId="{EADF5B24-7FF8-4C47-8A97-9001DC0D93C1}" type="presParOf" srcId="{2DB98163-D9D5-4AB2-8062-70BA8522D1F3}" destId="{F472E451-4E84-4A3C-A0A6-88B74CC3E4F0}" srcOrd="0" destOrd="0" presId="urn:microsoft.com/office/officeart/2005/8/layout/cycle2"/>
    <dgm:cxn modelId="{6C9E7053-BFC5-4207-A102-D9B99DF2F35C}" type="presParOf" srcId="{2DB98163-D9D5-4AB2-8062-70BA8522D1F3}" destId="{AB5D0475-DF58-4198-B6EF-C761ADA54C98}" srcOrd="1" destOrd="0" presId="urn:microsoft.com/office/officeart/2005/8/layout/cycle2"/>
    <dgm:cxn modelId="{FC0C56D4-3A74-49FA-8480-93FF90F92684}" type="presParOf" srcId="{AB5D0475-DF58-4198-B6EF-C761ADA54C98}" destId="{CBA8767C-14A4-40AB-A677-680AA3F9C858}" srcOrd="0" destOrd="0" presId="urn:microsoft.com/office/officeart/2005/8/layout/cycle2"/>
    <dgm:cxn modelId="{3AEA93B0-FE97-453D-9069-A27FC8B4D1C4}" type="presParOf" srcId="{2DB98163-D9D5-4AB2-8062-70BA8522D1F3}" destId="{2ADB9BAD-458B-4069-9033-97C119214CA6}" srcOrd="2" destOrd="0" presId="urn:microsoft.com/office/officeart/2005/8/layout/cycle2"/>
    <dgm:cxn modelId="{5318CEF8-6E99-4CAD-A17D-6C78A9F9E871}" type="presParOf" srcId="{2DB98163-D9D5-4AB2-8062-70BA8522D1F3}" destId="{ADAB0262-37D8-4711-BDBC-B329875B43B5}" srcOrd="3" destOrd="0" presId="urn:microsoft.com/office/officeart/2005/8/layout/cycle2"/>
    <dgm:cxn modelId="{3F773648-2CA1-46BC-98D8-C59DBDEA3D8C}" type="presParOf" srcId="{ADAB0262-37D8-4711-BDBC-B329875B43B5}" destId="{A594385A-374B-4793-ACAF-05131C3277F7}" srcOrd="0" destOrd="0" presId="urn:microsoft.com/office/officeart/2005/8/layout/cycle2"/>
    <dgm:cxn modelId="{C431EE03-EA94-4BD4-AE23-A431B5030C5E}" type="presParOf" srcId="{2DB98163-D9D5-4AB2-8062-70BA8522D1F3}" destId="{6F2EF06E-D813-4E8F-8BE7-AFA1D83EF976}" srcOrd="4" destOrd="0" presId="urn:microsoft.com/office/officeart/2005/8/layout/cycle2"/>
    <dgm:cxn modelId="{4FD4C417-DD9B-4931-804F-E8782E5EA5FC}" type="presParOf" srcId="{2DB98163-D9D5-4AB2-8062-70BA8522D1F3}" destId="{A2167130-CEC8-45A0-B9FF-B1EB357CE0D5}" srcOrd="5" destOrd="0" presId="urn:microsoft.com/office/officeart/2005/8/layout/cycle2"/>
    <dgm:cxn modelId="{5CA99C81-9C63-4B11-A4D4-C576D54F879D}" type="presParOf" srcId="{A2167130-CEC8-45A0-B9FF-B1EB357CE0D5}" destId="{65B7FA0D-7657-472B-AEB5-94EA5FA63377}" srcOrd="0" destOrd="0" presId="urn:microsoft.com/office/officeart/2005/8/layout/cycle2"/>
    <dgm:cxn modelId="{5EDC9972-397A-4533-8701-35CBB7C51897}" type="presParOf" srcId="{2DB98163-D9D5-4AB2-8062-70BA8522D1F3}" destId="{D2278B5D-89D3-4BE8-9E6D-DA65152A76D6}" srcOrd="6" destOrd="0" presId="urn:microsoft.com/office/officeart/2005/8/layout/cycle2"/>
    <dgm:cxn modelId="{0A30CD00-C324-4592-ABA4-3BF23A9C43F5}" type="presParOf" srcId="{2DB98163-D9D5-4AB2-8062-70BA8522D1F3}" destId="{A6177A2C-CDFB-4822-BB82-FD318D3042AD}" srcOrd="7" destOrd="0" presId="urn:microsoft.com/office/officeart/2005/8/layout/cycle2"/>
    <dgm:cxn modelId="{443490BE-933C-4E49-8A00-FA0C4F4CE4BD}" type="presParOf" srcId="{A6177A2C-CDFB-4822-BB82-FD318D3042AD}" destId="{AF41B9BF-A40F-451B-AA39-832F2E7349B1}" srcOrd="0" destOrd="0" presId="urn:microsoft.com/office/officeart/2005/8/layout/cycle2"/>
    <dgm:cxn modelId="{117050A5-BCA3-4D3F-B6BE-20438E29F68D}" type="presParOf" srcId="{2DB98163-D9D5-4AB2-8062-70BA8522D1F3}" destId="{90C61722-C5A4-4733-83A3-0C0D175E083F}" srcOrd="8" destOrd="0" presId="urn:microsoft.com/office/officeart/2005/8/layout/cycle2"/>
    <dgm:cxn modelId="{EF5271A3-2AD6-4FF5-BCEF-3C5E1375B5BA}" type="presParOf" srcId="{2DB98163-D9D5-4AB2-8062-70BA8522D1F3}" destId="{CCE18781-135C-442B-B2F3-32F73A71B043}" srcOrd="9" destOrd="0" presId="urn:microsoft.com/office/officeart/2005/8/layout/cycle2"/>
    <dgm:cxn modelId="{C6838206-AA75-44FA-872A-2D433EB43FEF}" type="presParOf" srcId="{CCE18781-135C-442B-B2F3-32F73A71B043}" destId="{13856DCC-A557-4601-B2E5-64F929AF96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C98E8-ACD4-474A-AFEC-76E7995CC85D}" type="doc">
      <dgm:prSet loTypeId="urn:microsoft.com/office/officeart/2005/8/layout/radial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8865DB-AFBD-4523-9025-38F95DCB32E0}">
      <dgm:prSet phldrT="[Text]" custT="1"/>
      <dgm:spPr/>
      <dgm:t>
        <a:bodyPr/>
        <a:lstStyle/>
        <a:p>
          <a:r>
            <a: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বিশেষ লক্ষণ</a:t>
          </a:r>
          <a:endParaRPr lang="en-US" sz="36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EFB8589A-DD9E-422B-AA6A-86ED1037ABF3}" type="parTrans" cxnId="{D888077A-5417-4291-9864-D828D64368DB}">
      <dgm:prSet/>
      <dgm:spPr/>
      <dgm:t>
        <a:bodyPr/>
        <a:lstStyle/>
        <a:p>
          <a:endParaRPr lang="en-US"/>
        </a:p>
      </dgm:t>
    </dgm:pt>
    <dgm:pt modelId="{C6464A14-4EF8-4FA2-B527-1CCCA719A93F}" type="sibTrans" cxnId="{D888077A-5417-4291-9864-D828D64368DB}">
      <dgm:prSet/>
      <dgm:spPr/>
      <dgm:t>
        <a:bodyPr/>
        <a:lstStyle/>
        <a:p>
          <a:endParaRPr lang="en-US"/>
        </a:p>
      </dgm:t>
    </dgm:pt>
    <dgm:pt modelId="{6547B686-5AA2-4189-9F6B-F35D9733262C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বেদ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D8F4AFD-EAE8-436A-8CC4-EB61F23763DD}" type="parTrans" cxnId="{87ADF251-99C2-409C-A7E9-40EDFBD6D5C6}">
      <dgm:prSet/>
      <dgm:spPr/>
      <dgm:t>
        <a:bodyPr/>
        <a:lstStyle/>
        <a:p>
          <a:endParaRPr lang="en-US"/>
        </a:p>
      </dgm:t>
    </dgm:pt>
    <dgm:pt modelId="{2C5628F1-D8DA-4420-AF0C-033B55EDE5EB}" type="sibTrans" cxnId="{87ADF251-99C2-409C-A7E9-40EDFBD6D5C6}">
      <dgm:prSet/>
      <dgm:spPr/>
      <dgm:t>
        <a:bodyPr/>
        <a:lstStyle/>
        <a:p>
          <a:endParaRPr lang="en-US"/>
        </a:p>
      </dgm:t>
    </dgm:pt>
    <dgm:pt modelId="{59563B24-4DFE-4D1A-BB35-2CC046BF7ACB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স্মৃতি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418203A-583B-49AD-AE1D-C43CE62A1A28}" type="parTrans" cxnId="{4C348BE1-453E-44EC-96A0-5AF57E565A81}">
      <dgm:prSet/>
      <dgm:spPr/>
      <dgm:t>
        <a:bodyPr/>
        <a:lstStyle/>
        <a:p>
          <a:endParaRPr lang="en-US"/>
        </a:p>
      </dgm:t>
    </dgm:pt>
    <dgm:pt modelId="{E0E11A57-4855-4943-AACB-18BC638194EB}" type="sibTrans" cxnId="{4C348BE1-453E-44EC-96A0-5AF57E565A81}">
      <dgm:prSet/>
      <dgm:spPr/>
      <dgm:t>
        <a:bodyPr/>
        <a:lstStyle/>
        <a:p>
          <a:endParaRPr lang="en-US"/>
        </a:p>
      </dgm:t>
    </dgm:pt>
    <dgm:pt modelId="{D669DC12-290B-4A79-AC46-6E0E890026F2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সদাচার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8A8A7B4-4B4E-4F04-AAE4-7DB9598ECD25}" type="parTrans" cxnId="{B3A7D8A6-FFF4-48B4-A9A5-EB1B3880D1C6}">
      <dgm:prSet/>
      <dgm:spPr/>
      <dgm:t>
        <a:bodyPr/>
        <a:lstStyle/>
        <a:p>
          <a:endParaRPr lang="en-US"/>
        </a:p>
      </dgm:t>
    </dgm:pt>
    <dgm:pt modelId="{D4CEF8FD-CD0B-4E1D-8551-5C17F5DC504F}" type="sibTrans" cxnId="{B3A7D8A6-FFF4-48B4-A9A5-EB1B3880D1C6}">
      <dgm:prSet/>
      <dgm:spPr/>
      <dgm:t>
        <a:bodyPr/>
        <a:lstStyle/>
        <a:p>
          <a:endParaRPr lang="en-US"/>
        </a:p>
      </dgm:t>
    </dgm:pt>
    <dgm:pt modelId="{E538E115-4BAC-4AB6-923E-EAFFAFBE9703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বিবেকের বাণী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69049C0-3A99-402D-88FC-EF55BBA2F1F9}" type="parTrans" cxnId="{87EB35CB-A4D0-4A96-8552-B47888CB237C}">
      <dgm:prSet/>
      <dgm:spPr/>
      <dgm:t>
        <a:bodyPr/>
        <a:lstStyle/>
        <a:p>
          <a:endParaRPr lang="en-US"/>
        </a:p>
      </dgm:t>
    </dgm:pt>
    <dgm:pt modelId="{2235BF5D-0520-46E0-A5A6-75F9C678675B}" type="sibTrans" cxnId="{87EB35CB-A4D0-4A96-8552-B47888CB237C}">
      <dgm:prSet/>
      <dgm:spPr/>
      <dgm:t>
        <a:bodyPr/>
        <a:lstStyle/>
        <a:p>
          <a:endParaRPr lang="en-US"/>
        </a:p>
      </dgm:t>
    </dgm:pt>
    <dgm:pt modelId="{958E7307-382F-46F2-B04C-8815BCF9D7D5}" type="pres">
      <dgm:prSet presAssocID="{C1DC98E8-ACD4-474A-AFEC-76E7995CC85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29998C-24E5-4E8C-BEB7-7A78E2327C96}" type="pres">
      <dgm:prSet presAssocID="{C1DC98E8-ACD4-474A-AFEC-76E7995CC85D}" presName="radial" presStyleCnt="0">
        <dgm:presLayoutVars>
          <dgm:animLvl val="ctr"/>
        </dgm:presLayoutVars>
      </dgm:prSet>
      <dgm:spPr/>
    </dgm:pt>
    <dgm:pt modelId="{D3171D36-FBA4-4491-9BE0-AAA8537A728B}" type="pres">
      <dgm:prSet presAssocID="{1C8865DB-AFBD-4523-9025-38F95DCB32E0}" presName="centerShape" presStyleLbl="vennNode1" presStyleIdx="0" presStyleCnt="5" custScaleX="92160" custScaleY="88489" custLinFactNeighborY="801"/>
      <dgm:spPr/>
      <dgm:t>
        <a:bodyPr/>
        <a:lstStyle/>
        <a:p>
          <a:endParaRPr lang="en-US"/>
        </a:p>
      </dgm:t>
    </dgm:pt>
    <dgm:pt modelId="{C84F0D22-6A69-4DCD-9DB0-2771B5271BC8}" type="pres">
      <dgm:prSet presAssocID="{6547B686-5AA2-4189-9F6B-F35D9733262C}" presName="node" presStyleLbl="vennNode1" presStyleIdx="1" presStyleCnt="5" custScaleX="135024" custScaleY="92040" custRadScaleRad="100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27E05-8E65-4E98-B3F2-C10EFECA87FE}" type="pres">
      <dgm:prSet presAssocID="{59563B24-4DFE-4D1A-BB35-2CC046BF7ACB}" presName="node" presStyleLbl="vennNode1" presStyleIdx="2" presStyleCnt="5" custScaleX="137932" custScaleY="101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B8AF1-462D-41EC-B654-B2BDDD57B433}" type="pres">
      <dgm:prSet presAssocID="{D669DC12-290B-4A79-AC46-6E0E890026F2}" presName="node" presStyleLbl="vennNode1" presStyleIdx="3" presStyleCnt="5" custScaleX="135024" custScaleY="100862" custRadScaleRad="96869" custRadScaleInc="-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ACC0F-8173-4567-A4BD-E60888EFF153}" type="pres">
      <dgm:prSet presAssocID="{E538E115-4BAC-4AB6-923E-EAFFAFBE9703}" presName="node" presStyleLbl="vennNode1" presStyleIdx="4" presStyleCnt="5" custScaleX="130450" custScaleY="101905" custRadScaleRad="100332" custRadScaleInc="-1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EB35CB-A4D0-4A96-8552-B47888CB237C}" srcId="{1C8865DB-AFBD-4523-9025-38F95DCB32E0}" destId="{E538E115-4BAC-4AB6-923E-EAFFAFBE9703}" srcOrd="3" destOrd="0" parTransId="{469049C0-3A99-402D-88FC-EF55BBA2F1F9}" sibTransId="{2235BF5D-0520-46E0-A5A6-75F9C678675B}"/>
    <dgm:cxn modelId="{B3A7D8A6-FFF4-48B4-A9A5-EB1B3880D1C6}" srcId="{1C8865DB-AFBD-4523-9025-38F95DCB32E0}" destId="{D669DC12-290B-4A79-AC46-6E0E890026F2}" srcOrd="2" destOrd="0" parTransId="{B8A8A7B4-4B4E-4F04-AAE4-7DB9598ECD25}" sibTransId="{D4CEF8FD-CD0B-4E1D-8551-5C17F5DC504F}"/>
    <dgm:cxn modelId="{CE8ECA9D-683F-452B-9E83-6ABC609F941A}" type="presOf" srcId="{C1DC98E8-ACD4-474A-AFEC-76E7995CC85D}" destId="{958E7307-382F-46F2-B04C-8815BCF9D7D5}" srcOrd="0" destOrd="0" presId="urn:microsoft.com/office/officeart/2005/8/layout/radial3"/>
    <dgm:cxn modelId="{4C348BE1-453E-44EC-96A0-5AF57E565A81}" srcId="{1C8865DB-AFBD-4523-9025-38F95DCB32E0}" destId="{59563B24-4DFE-4D1A-BB35-2CC046BF7ACB}" srcOrd="1" destOrd="0" parTransId="{5418203A-583B-49AD-AE1D-C43CE62A1A28}" sibTransId="{E0E11A57-4855-4943-AACB-18BC638194EB}"/>
    <dgm:cxn modelId="{7E4A6D89-C2D4-4BFC-B2E7-D41794BA87E3}" type="presOf" srcId="{59563B24-4DFE-4D1A-BB35-2CC046BF7ACB}" destId="{CB527E05-8E65-4E98-B3F2-C10EFECA87FE}" srcOrd="0" destOrd="0" presId="urn:microsoft.com/office/officeart/2005/8/layout/radial3"/>
    <dgm:cxn modelId="{9BB63885-98AF-44AF-8FD7-1DCF54C1BB6C}" type="presOf" srcId="{E538E115-4BAC-4AB6-923E-EAFFAFBE9703}" destId="{1E1ACC0F-8173-4567-A4BD-E60888EFF153}" srcOrd="0" destOrd="0" presId="urn:microsoft.com/office/officeart/2005/8/layout/radial3"/>
    <dgm:cxn modelId="{87ADF251-99C2-409C-A7E9-40EDFBD6D5C6}" srcId="{1C8865DB-AFBD-4523-9025-38F95DCB32E0}" destId="{6547B686-5AA2-4189-9F6B-F35D9733262C}" srcOrd="0" destOrd="0" parTransId="{8D8F4AFD-EAE8-436A-8CC4-EB61F23763DD}" sibTransId="{2C5628F1-D8DA-4420-AF0C-033B55EDE5EB}"/>
    <dgm:cxn modelId="{9B6E2E13-DC93-4F9C-BFC9-0B36097D8C08}" type="presOf" srcId="{D669DC12-290B-4A79-AC46-6E0E890026F2}" destId="{4ACB8AF1-462D-41EC-B654-B2BDDD57B433}" srcOrd="0" destOrd="0" presId="urn:microsoft.com/office/officeart/2005/8/layout/radial3"/>
    <dgm:cxn modelId="{5E73587A-6FC4-4E98-8317-29B2413DA450}" type="presOf" srcId="{6547B686-5AA2-4189-9F6B-F35D9733262C}" destId="{C84F0D22-6A69-4DCD-9DB0-2771B5271BC8}" srcOrd="0" destOrd="0" presId="urn:microsoft.com/office/officeart/2005/8/layout/radial3"/>
    <dgm:cxn modelId="{791C08E2-6806-4D44-97D1-AF476293FC3E}" type="presOf" srcId="{1C8865DB-AFBD-4523-9025-38F95DCB32E0}" destId="{D3171D36-FBA4-4491-9BE0-AAA8537A728B}" srcOrd="0" destOrd="0" presId="urn:microsoft.com/office/officeart/2005/8/layout/radial3"/>
    <dgm:cxn modelId="{D888077A-5417-4291-9864-D828D64368DB}" srcId="{C1DC98E8-ACD4-474A-AFEC-76E7995CC85D}" destId="{1C8865DB-AFBD-4523-9025-38F95DCB32E0}" srcOrd="0" destOrd="0" parTransId="{EFB8589A-DD9E-422B-AA6A-86ED1037ABF3}" sibTransId="{C6464A14-4EF8-4FA2-B527-1CCCA719A93F}"/>
    <dgm:cxn modelId="{6A02DA6F-BD04-41B0-BBA9-7309F890E458}" type="presParOf" srcId="{958E7307-382F-46F2-B04C-8815BCF9D7D5}" destId="{6929998C-24E5-4E8C-BEB7-7A78E2327C96}" srcOrd="0" destOrd="0" presId="urn:microsoft.com/office/officeart/2005/8/layout/radial3"/>
    <dgm:cxn modelId="{201249D6-FB69-4D41-A6AC-120D55FEA93F}" type="presParOf" srcId="{6929998C-24E5-4E8C-BEB7-7A78E2327C96}" destId="{D3171D36-FBA4-4491-9BE0-AAA8537A728B}" srcOrd="0" destOrd="0" presId="urn:microsoft.com/office/officeart/2005/8/layout/radial3"/>
    <dgm:cxn modelId="{AAD8E6B8-2582-42C3-88E9-342B6508183F}" type="presParOf" srcId="{6929998C-24E5-4E8C-BEB7-7A78E2327C96}" destId="{C84F0D22-6A69-4DCD-9DB0-2771B5271BC8}" srcOrd="1" destOrd="0" presId="urn:microsoft.com/office/officeart/2005/8/layout/radial3"/>
    <dgm:cxn modelId="{AE630832-153E-402F-B5CC-8D221DA0D536}" type="presParOf" srcId="{6929998C-24E5-4E8C-BEB7-7A78E2327C96}" destId="{CB527E05-8E65-4E98-B3F2-C10EFECA87FE}" srcOrd="2" destOrd="0" presId="urn:microsoft.com/office/officeart/2005/8/layout/radial3"/>
    <dgm:cxn modelId="{196C40BF-0A38-4F45-87C1-61404CAC72F4}" type="presParOf" srcId="{6929998C-24E5-4E8C-BEB7-7A78E2327C96}" destId="{4ACB8AF1-462D-41EC-B654-B2BDDD57B433}" srcOrd="3" destOrd="0" presId="urn:microsoft.com/office/officeart/2005/8/layout/radial3"/>
    <dgm:cxn modelId="{2EEF03CF-CC35-41AC-B39D-367EC68FBC65}" type="presParOf" srcId="{6929998C-24E5-4E8C-BEB7-7A78E2327C96}" destId="{1E1ACC0F-8173-4567-A4BD-E60888EFF15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2E451-4E84-4A3C-A0A6-88B74CC3E4F0}">
      <dsp:nvSpPr>
        <dsp:cNvPr id="0" name=""/>
        <dsp:cNvSpPr/>
      </dsp:nvSpPr>
      <dsp:spPr>
        <a:xfrm>
          <a:off x="2531508" y="0"/>
          <a:ext cx="2217701" cy="15466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হিংসা না করা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56283" y="226497"/>
        <a:ext cx="1568151" cy="1093627"/>
      </dsp:txXfrm>
    </dsp:sp>
    <dsp:sp modelId="{AB5D0475-DF58-4198-B6EF-C761ADA54C98}">
      <dsp:nvSpPr>
        <dsp:cNvPr id="0" name=""/>
        <dsp:cNvSpPr/>
      </dsp:nvSpPr>
      <dsp:spPr>
        <a:xfrm rot="1671450">
          <a:off x="4821906" y="952945"/>
          <a:ext cx="382635" cy="521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828557" y="1030523"/>
        <a:ext cx="267845" cy="313190"/>
      </dsp:txXfrm>
    </dsp:sp>
    <dsp:sp modelId="{2ADB9BAD-458B-4069-9033-97C119214CA6}">
      <dsp:nvSpPr>
        <dsp:cNvPr id="0" name=""/>
        <dsp:cNvSpPr/>
      </dsp:nvSpPr>
      <dsp:spPr>
        <a:xfrm>
          <a:off x="4880971" y="1298966"/>
          <a:ext cx="2434228" cy="1546621"/>
        </a:xfrm>
        <a:prstGeom prst="ellipse">
          <a:avLst/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চুরি না করা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37455" y="1525463"/>
        <a:ext cx="1721260" cy="1093627"/>
      </dsp:txXfrm>
    </dsp:sp>
    <dsp:sp modelId="{ADAB0262-37D8-4711-BDBC-B329875B43B5}">
      <dsp:nvSpPr>
        <dsp:cNvPr id="0" name=""/>
        <dsp:cNvSpPr/>
      </dsp:nvSpPr>
      <dsp:spPr>
        <a:xfrm rot="6714658">
          <a:off x="5651614" y="2939492"/>
          <a:ext cx="446383" cy="521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743558" y="2981768"/>
        <a:ext cx="312468" cy="313190"/>
      </dsp:txXfrm>
    </dsp:sp>
    <dsp:sp modelId="{6F2EF06E-D813-4E8F-8BE7-AFA1D83EF976}">
      <dsp:nvSpPr>
        <dsp:cNvPr id="0" name=""/>
        <dsp:cNvSpPr/>
      </dsp:nvSpPr>
      <dsp:spPr>
        <a:xfrm>
          <a:off x="4089235" y="3573424"/>
          <a:ext cx="2188036" cy="1546621"/>
        </a:xfrm>
        <a:prstGeom prst="ellipse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সংযমী হওয়া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409665" y="3799921"/>
        <a:ext cx="1547176" cy="1093627"/>
      </dsp:txXfrm>
    </dsp:sp>
    <dsp:sp modelId="{A2167130-CEC8-45A0-B9FF-B1EB357CE0D5}">
      <dsp:nvSpPr>
        <dsp:cNvPr id="0" name=""/>
        <dsp:cNvSpPr/>
      </dsp:nvSpPr>
      <dsp:spPr>
        <a:xfrm rot="10799989">
          <a:off x="3371537" y="4292667"/>
          <a:ext cx="507173" cy="521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523689" y="4397064"/>
        <a:ext cx="355021" cy="313190"/>
      </dsp:txXfrm>
    </dsp:sp>
    <dsp:sp modelId="{D2278B5D-89D3-4BE8-9E6D-DA65152A76D6}">
      <dsp:nvSpPr>
        <dsp:cNvPr id="0" name=""/>
        <dsp:cNvSpPr/>
      </dsp:nvSpPr>
      <dsp:spPr>
        <a:xfrm>
          <a:off x="944268" y="3573434"/>
          <a:ext cx="2188036" cy="1546621"/>
        </a:xfrm>
        <a:prstGeom prst="ellipse">
          <a:avLst/>
        </a:prstGeom>
        <a:solidFill>
          <a:schemeClr val="accent5">
            <a:hueOff val="1871442"/>
            <a:satOff val="-37867"/>
            <a:lumOff val="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পবিত্র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থাকা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64698" y="3799931"/>
        <a:ext cx="1547176" cy="1093627"/>
      </dsp:txXfrm>
    </dsp:sp>
    <dsp:sp modelId="{A6177A2C-CDFB-4822-BB82-FD318D3042AD}">
      <dsp:nvSpPr>
        <dsp:cNvPr id="0" name=""/>
        <dsp:cNvSpPr/>
      </dsp:nvSpPr>
      <dsp:spPr>
        <a:xfrm rot="15179421">
          <a:off x="1135779" y="2993316"/>
          <a:ext cx="384651" cy="521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71442"/>
            <a:satOff val="-37867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1210355" y="3152887"/>
        <a:ext cx="269256" cy="313190"/>
      </dsp:txXfrm>
    </dsp:sp>
    <dsp:sp modelId="{90C61722-C5A4-4733-83A3-0C0D175E083F}">
      <dsp:nvSpPr>
        <dsp:cNvPr id="0" name=""/>
        <dsp:cNvSpPr/>
      </dsp:nvSpPr>
      <dsp:spPr>
        <a:xfrm>
          <a:off x="180151" y="1365294"/>
          <a:ext cx="2365264" cy="1546621"/>
        </a:xfrm>
        <a:prstGeom prst="ellipse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সত্যবাদী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হওয়া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6536" y="1591791"/>
        <a:ext cx="1672494" cy="1093627"/>
      </dsp:txXfrm>
    </dsp:sp>
    <dsp:sp modelId="{CCE18781-135C-442B-B2F3-32F73A71B043}">
      <dsp:nvSpPr>
        <dsp:cNvPr id="0" name=""/>
        <dsp:cNvSpPr/>
      </dsp:nvSpPr>
      <dsp:spPr>
        <a:xfrm rot="19743563">
          <a:off x="2201098" y="1046173"/>
          <a:ext cx="349086" cy="521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08549" y="1177492"/>
        <a:ext cx="244360" cy="313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71D36-FBA4-4491-9BE0-AAA8537A728B}">
      <dsp:nvSpPr>
        <dsp:cNvPr id="0" name=""/>
        <dsp:cNvSpPr/>
      </dsp:nvSpPr>
      <dsp:spPr>
        <a:xfrm>
          <a:off x="1968477" y="1646786"/>
          <a:ext cx="3311042" cy="317915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বিশেষ লক্ষণ</a:t>
          </a:r>
          <a:endParaRPr lang="en-US" sz="3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2453368" y="2112362"/>
        <a:ext cx="2341260" cy="2248001"/>
      </dsp:txXfrm>
    </dsp:sp>
    <dsp:sp modelId="{C84F0D22-6A69-4DCD-9DB0-2771B5271BC8}">
      <dsp:nvSpPr>
        <dsp:cNvPr id="0" name=""/>
        <dsp:cNvSpPr/>
      </dsp:nvSpPr>
      <dsp:spPr>
        <a:xfrm>
          <a:off x="2411243" y="17777"/>
          <a:ext cx="2425511" cy="165336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বেদ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766451" y="259907"/>
        <a:ext cx="1715095" cy="1169105"/>
      </dsp:txXfrm>
    </dsp:sp>
    <dsp:sp modelId="{CB527E05-8E65-4E98-B3F2-C10EFECA87FE}">
      <dsp:nvSpPr>
        <dsp:cNvPr id="0" name=""/>
        <dsp:cNvSpPr/>
      </dsp:nvSpPr>
      <dsp:spPr>
        <a:xfrm>
          <a:off x="4724805" y="2282964"/>
          <a:ext cx="2477749" cy="18318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স্মৃতি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087663" y="2551230"/>
        <a:ext cx="1752033" cy="1295301"/>
      </dsp:txXfrm>
    </dsp:sp>
    <dsp:sp modelId="{4ACB8AF1-462D-41EC-B654-B2BDDD57B433}">
      <dsp:nvSpPr>
        <dsp:cNvPr id="0" name=""/>
        <dsp:cNvSpPr/>
      </dsp:nvSpPr>
      <dsp:spPr>
        <a:xfrm>
          <a:off x="2425661" y="4559341"/>
          <a:ext cx="2425511" cy="181184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সদাচার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780869" y="4824679"/>
        <a:ext cx="1715095" cy="1281164"/>
      </dsp:txXfrm>
    </dsp:sp>
    <dsp:sp modelId="{1E1ACC0F-8173-4567-A4BD-E60888EFF153}">
      <dsp:nvSpPr>
        <dsp:cNvPr id="0" name=""/>
        <dsp:cNvSpPr/>
      </dsp:nvSpPr>
      <dsp:spPr>
        <a:xfrm>
          <a:off x="105389" y="2332594"/>
          <a:ext cx="2343345" cy="183057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বিবেকের বাণী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48564" y="2600676"/>
        <a:ext cx="1656995" cy="1294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01837-4F61-4D9B-9BC1-5DCB693CB222}" type="datetimeFigureOut">
              <a:rPr lang="en-US" smtClean="0"/>
              <a:pPr/>
              <a:t>2020-04-19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A9360-880C-4662-9CCB-D6387F242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9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9360-880C-4662-9CCB-D6387F2427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9360-880C-4662-9CCB-D6387F2427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6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9360-880C-4662-9CCB-D6387F2427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2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9360-880C-4662-9CCB-D6387F2427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E6E-9988-4423-91F4-FF16737F996B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6EBB-04D0-4315-A11D-6E01FFB04EC2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08B4-AF00-490C-B414-DA7B3819E260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AD76-15F6-45F1-ACCD-99878BC069A9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523F-7CE2-4084-9ABC-6FE0A5EEC02B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7BD1-9809-4DEE-B746-2DCEC4E7E522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2985-6C0B-4976-9B95-90FD5EF877CB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7780-512E-478A-BE75-6ABFF2C8861C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64FD-F344-469B-B477-D5ADF97D7398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2F7B-41A4-4B67-90B0-B8EE4C170D8E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F40E-232A-4A74-B2A8-C2B596CE1B65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D77D-C1BB-4C07-ACEB-C34C5C77FC1E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D1C2-3A18-4EFE-8AC1-8B26327595BA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1405-33A4-4EBB-908D-4398967F352C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6E1D-B86F-4E22-A4F8-B19146A51CAF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F25A-BA14-459C-BF58-3DFA185342C8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184D-EF46-447A-A678-6759093C856C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79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F52-6233-44AF-B03F-71CC229023B6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6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4BD8-503E-49B6-921A-0514555BD4F0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15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78F-EABB-4779-871C-4755E042D861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91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DFE4-13AC-42AB-9201-403EA34AF783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6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6E9F-085D-48D4-9060-0FD063B1D645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2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BC32-F4E3-4D41-8E2E-A4ED22A2E6E7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6001-4128-46EE-9CA4-8C7B91988D20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91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6D73-CCAC-4DF9-881D-801BB27092D0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18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CF5C-037F-4282-8AEC-B05FF019F3FA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07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BCF4-5883-4E3B-99D0-D4C47053B878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5260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BCF4-5883-4E3B-99D0-D4C47053B878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4828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BCF4-5883-4E3B-99D0-D4C47053B878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651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BCF4-5883-4E3B-99D0-D4C47053B878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52487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BCF4-5883-4E3B-99D0-D4C47053B878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089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A3CC-BEF3-4185-A195-8D1CBCCDA685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6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289-EFE5-493B-A1D2-1CD2C4518F10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0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C657-C74C-483E-9B0C-490CA41E0789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D2D2-CFB4-4818-AF30-15D33EBD82DC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A02F-1D0C-444D-A8C3-5C613FBB0C53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B72-89F4-4C10-B38D-89F9754BFCE5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7AC2-0F8A-4473-8FEF-B2E0002D3A88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937-DCDF-48A2-967B-35A71FBBB8B7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38E85-5478-4780-BE9B-95DE1EB22E5E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D045-D497-4492-946D-BACBED58F1F7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01CE-D1B0-4D53-98DA-AAE6FBACF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38E85-5478-4780-BE9B-95DE1EB22E5E}" type="datetime1">
              <a:rPr lang="en-US" smtClean="0"/>
              <a:pPr/>
              <a:t>2020-04-19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F8433C-442D-408B-9ACB-8D8D6FA68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8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228600"/>
            <a:ext cx="3657600" cy="9233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64662"/>
            <a:ext cx="8077200" cy="53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09800" y="1127760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4724400" y="2819400"/>
            <a:ext cx="2362200" cy="2133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মনুষ্যত্ব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15645" y="304800"/>
            <a:ext cx="3844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ধর্ম হচ্ছে  মনুষ্যত্ব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15690" y="304801"/>
            <a:ext cx="2101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9656" y="1143001"/>
            <a:ext cx="7136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লক্ষণ সম্পর্কে  মনুসংহিতায় বলা হয়েছে...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514600" y="1981200"/>
            <a:ext cx="6781800" cy="18288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বেদঃ স্মৃতিঃ সদাচারঃ  স্বস্য চ প্রিয়মাত্মনঃ 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এতচ্চতুর্বিধং প্রাহুঃ সাক্ষাৎ ধর্মস্য লক্ষণম্ ।।(২/১২)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4262498"/>
            <a:ext cx="8686800" cy="206210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বেদ,স্মৃতিশাস্ত্র,সদাচার ও বিবেকের বাণী 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চারটি </a:t>
            </a:r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ধর্মের বিশেষ লক্ষণ। 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চারটি অনুসরণ করলে কোনটা ধর্ম ,কোনটা অধর্ম তা </a:t>
            </a:r>
            <a:r>
              <a:rPr lang="bn-BD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করা যায়।</a:t>
            </a:r>
            <a:endParaRPr lang="en-US" sz="3200" dirty="0">
              <a:solidFill>
                <a:schemeClr val="accent4"/>
              </a:solidFill>
            </a:endParaRPr>
          </a:p>
          <a:p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4698537"/>
              </p:ext>
            </p:extLst>
          </p:nvPr>
        </p:nvGraphicFramePr>
        <p:xfrm>
          <a:off x="2438400" y="228600"/>
          <a:ext cx="7315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0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19" y="484240"/>
            <a:ext cx="2377440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149951"/>
            <a:ext cx="90120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বেদ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8" name="Picture 17" descr="saint-ravidas-03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2219" y="3729790"/>
            <a:ext cx="2377440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4114800" y="1769661"/>
            <a:ext cx="2941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বেদ শব্দের অর্থ - জ্ঞান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34072" y="5097987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বেদের ঋষিগণ ধ্যানস্থ হয়ে ঈশ্বরের বাণী লাভ করেছেন । সেই বাণী কালক্রমে লিপিবদ্ধ হয়ে বেদ নামে পরিচিত হয়েছে।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9436"/>
            <a:ext cx="3575991" cy="412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60329" y="228600"/>
            <a:ext cx="187102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স্মৃতিশাস্ত্র</a:t>
            </a: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648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স্মৃতিশাস্ত্রগুলো রচিত হয়েছে বেদের মতামত ঠিক রেখে। স্মৃতিশাস্ত্রের নিয়ম নির্দেশ মেনে চললে ধর্মাধর্ম নির্ণয় করা সহজ হয়।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1028" name="Picture 4" descr="http://clipartion.com/wp-content/uploads/2016/03/closed-book-clipart-1.pn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2834640" cy="2926080"/>
          </a:xfrm>
          <a:prstGeom prst="rect">
            <a:avLst/>
          </a:prstGeom>
          <a:noFill/>
        </p:spPr>
      </p:pic>
      <p:sp>
        <p:nvSpPr>
          <p:cNvPr id="16" name="Rectangle 15"/>
          <p:cNvSpPr>
            <a:spLocks/>
          </p:cNvSpPr>
          <p:nvPr/>
        </p:nvSpPr>
        <p:spPr>
          <a:xfrm rot="20625905">
            <a:off x="4990613" y="1949228"/>
            <a:ext cx="2122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যাজ্ঞবল্ক্য সংহিতা</a:t>
            </a:r>
            <a:endParaRPr lang="en-US" sz="3600" dirty="0"/>
          </a:p>
        </p:txBody>
      </p:sp>
      <p:sp>
        <p:nvSpPr>
          <p:cNvPr id="1034" name="AutoShape 10" descr="data:image/png;base64,iVBORw0KGgoAAAANSUhEUgAAAOoAAADYCAMAAADS+I/aAAAAkFBMVEX///8zMzM0NDQAAAAvLy8tLS0oKCgmJiYjIyMbGxseHh4VFRUqKiohISEYGBgNDQ319fUJCQng4OCAgICkpKSsrKzNzc35+fnr6+vDw8Pe3t7s7Ow6OjrExMTX19eXl5e4uLhKSkpzc3NjY2Onp6dgYGBTU1ORkZF9fX1DQ0NsbGyUlJSKioqdnZ1PT09ZWVmwRVOUAAAPHElEQVR4nN1daXfqug5tJjKShAABCoQALdOB8v//3bPk0NI2oiVxke/bn+5dXes0qoct7y3ZT0//b5hmRTn41z+bobdMuT/mDzBKx3k52K73TmwJhEHHsQ3D4v4shRg9z8tBf70xqwDdyDZMhCHQOXB/X2tMn4vy1F8tA6sK0DGM9/g+YCZD7i9thnSc5cPTcT2LrcsUNa5GsAam9cz90fdgNMpgir4ucYr2YATt2wFe4T+xVKdFXi52h2XHugRYO0VvQ+OlilN0IaaoVQXYuQzgXRG+z9/khTuiL0jTbDIc7M6zKMQAu2INtgjwKlQr445NYlrMxRR9fXNwBONup8kUvQ3v0THlV/89yop8uO1fpqgI0FYe4AWm//rgSE/WIc/z+fAkMrW4JwOMWq3B34ZqPZhVp5bRlSPo/cEUvRWpZ5WPDfXgm6bvPizAq1Ct0+ChkeaWaTrJo8MEuIdi8dBQZ5Ggt4ghVNOaZw/NIIZiUKOQY1Dt8Gk8e2CkI0v8eXs2Q6RmuH1KHxlqPzRNz+cYVNMai9XzOA0is0SUPYZADSN6E7/fflxiuPEE0Xg8g1qK33/Of/pCVZiIQbVZiKY6qfZPjwrVF+lfyEE0Iv3twwcM+g+K9MRGNGL+FvAFwwdtwVM2ojEMx8RPmD9IcDkEXETzfqbJrIewTcFHNGJTkiGmch7/NQyR/PIQjWF2V/IbRtYj9qUhEE2Ph2jM98GcPGBYU9iTeIhGZPrG+3cc3D8PFZJfnmMqaKIfmcPI+vfHkT6L6WsmPEQj5u/Vvpv/tUD65pqmG/MMquF+Egp3f5tGTDiJxrTmnz7mb3XDUCS/QZdpUO3g88cUcHL9K/wDkmEiGpQfPuO4/7NIx0A0cYcr1O+D2P0zl2od8BGNYUSbbx9UWJN8ODxtj6ojzZFoHKZIzTpJv9hbVhL6ys85tkh+2YiGMsoH4uzsqU6IIfk1uYjmIj98w8ET461YacLkNwi4BpUo9ACZwFbttu5CRqIRm1J9bjTomd9JqCUw+Y1dvkGtT41sW321wNLlJJp3+aFmAKKl2khLSTRsg3qRH76gL5hedSoci4nS4dFDMdR60WGUwI9GSiOF5JdLDwVcyQ/XgIOWq9ZrHcP07bIRjVg69RUBm863k11brANWovksP3weATtRGikmvz4b0XyVH94xSEzTV5vqOyLF5zLeANQkBZdMbbXsAImGSQ8F2N3a7wKbwVF6Osfkl8l4Q5hhvQ66E6TaU1rBtIt5iaZOfkDAEFhThZHCNDE9PqIxjM659sMggXPXCiN9WnYMPj0UYFqT2g97i8gfNQMmv0zGW4V6+QFIVW0Jv8gy2Yw3BMWc29A0A5VKy1bQKZvxJkMljqOBTR0CmgGVX85jKik/QAZHHAKa4bXLTDSk/ADyWaKwemkOe5LLU+FxQa820x/Bl6kk1Qj0bU6iIeUHUGoJvm0ETH7ZjDcZKrHzLJ16ub8hIPllPaYK2Gbtp2WKSXUVcxMNKT8cY9Ps7pRFiskvL9FQ8oMkVXX2xaxj8FV4VPDq03lgBttXFikmv4zGG4AauVdXrCxlDSggsYo9iXdQCeMpRVJVVghxTHj1UAAlPwx6Ku0L3M2ZiYYcuZmtklTPkPyyVXhUINIhNAWV2Re5BkRDagx9saw8ZfYFdmnyGW8V6tOhUUxvzffjBIPa4SUasX7q5QfsfOkpihQKDJiPqQYtP4AnFauqCVj5/ERjGFG9cD/FTUmRfVHoQDQknZzEZkn8Fe7HLDI4KzwuqJcfnlxBqj1FNQGQ/BrcRGOYQf0ZDc9birpsRiCwsBpvMlRCflh11dUEYPLLWOFRwa7XRLEbWlFNQKYF0RiUm1gqVFo2HhhvvHqoQcsPy4gsrLwXE0k0zIGS8kOmkFRduGSG13gDUDnuP7GHOGrsC0h+WSs8Ktid+u+z6FV8J2Tyy040pHCUq7MvDpD8clZ4XEIlwjl45Hn9TmDyy080ZDhSPitVhGpC8stPNKT8MFRGqkNNiIYMZx+RqfF9QOVXA6Ih5QdJqipqAo6wHbFWeFxCJeSHY2wadqwgUlR+mY03CergbRmKagIw+Y34swdyj52osi/mOKiJzR8qJT+s3eoGorboQvLLbLwhqD1WGakutCEaao8FT0qFfSGTX94KjwoO0S0/c0R6U1/uchcOgQ56KMDs1XcaS/msvX2RS6JhNt4kCPlhh00hrSOVyi+7HoogLDbsk1LQ0jiURMNtvAGoOYqVGe1bGrEUSwuiEYmpXf+Nm4jOou5AP8RjKneUADOsT/ykJ9XavpDJL7vxhqDkh1OoxL5YuroQDa2m2Da5Yd0BVH41MN4AlEWhiFQh+eU33ioQ8sMKVlfrlsaFJBoNjqm0/JD26MaM32OMRMNvvCEo4lRDqtiEq4MeCqCK6fbR+7WUzSGVX9aOtw9Qp1Fs/yZOAb+HEcHv0CJ7EEjqT6P/QgX2xVAjoqEl3tAgW7B/DdmHoIHxhqB8U+lJtWxplMmvHkRDVj88Hbz29sUzTl8NjDcElc2jfNa2JgCTX12IhpQfhgrsC5n8amC8IUwqm5/BTQ0tuy98HE5diIbK5uUlp+1qAvD6RR2MNwlKfjj6re2LsSQaPY6pN3wn+MzO9xsM7wE04ephvCGobGje3r7ItSIaMXDEBQ+veFVDK/vChCZc7o63D1DZEJJqu5oAmfzqoYciiGxIelJtlBaZ/GpDNHTbAUy+djcywg00YmLoQjSkxIDyWauWRkx+ddFDAZQZDp5UO6VlD9uaPkRDswmss1b2BVZKa2K8SRDyQ9maVDH51cN4Q5BscgY5qI19se1pRjSU/ICeVBv7Qia/ehhvElT1wyJsSaoy+dWiwkOCNBMNWGhB/c9+g1w3oiFXI8pnhLXxKziY/HK3Vl/B7BKrEfqk2pDqQDuioXQj6JMil/EvIJNfjYiGvA9XkmqLlsYVJr+aGG8IUn5YIqk2ti9kE65ORENWOODdfUQP1W8gk189KjwqUPdLbuEGpOYtjaUkGkujSEkzBgbFaC7/hpj8amK8VSDkB3n7cmNSPSLF6EQ05IU02CfVvKUxq4hGm2OqQcsPWJ9MqeA/4+zppYcCqOoH+cpKU/tiXhGNLnoogNyUQD5rXhNgY/KrSYXHBYT8gOJX45bGQXWi4Q7uGqRDfIxb1ARM5Z6kjfGGIM8teC9b2NC+WKFjrEuFRwXqJvlJG/uiSn710UMBpPwAfVKNawKgD0E3ohGZUv0UnWJvf0NSLTUkGvI+XHj6onFL4yjG5FeXCo8KpBhoO/S9fj9BJr96EQ0tP+C+0vBGxkxHoqHLVqQnVTYKdYMx2poNKtlgIS9gbmRf5DoSDS0/oHxG7Vg/wMU9SatjqnHjfijwpBraFyc5qNpUeFSgLl1E+cyImkRaJb8aGW8IUn444UsVjd4sP/ja6aEAMtOP7KakWiW/GhlvElQtHe6hzWoC9tiHoJXxBiB5U3pSTeyLKvnVyHirQNXS4c7SpCYAr1/Uj2hohReHplFNAL6Eq5fxhiA3paXTkFTl3ePsdxp/B2Wbyg92748ULg02NCQaet/Zhk3tC6zaAaK5gDvGC6h9x7NvTO6bgPsNk8SSSMI48Dodx4F/7gqPD5RM5pFUm73SCJtSMp5mWVZMyuHp3/G4Xs/MS+wCvST2u17k2HgieFT8pEK29uiLTX5Aj+TqdJwVeZ4PX7bH3erwupx5H/EnoR94bhTh+eAvoqc6wuT9FM0K7fCGzjtqRMZZnpeliL+/Wp/flob9Pvt7YRh4Xidyvgx/o0Gl5Ich7C1uM/sCnxNt02OVptOxiH9eDgenxW61eXOiMPyY/TD8cvF/mv0//AHIcZs5Nwyrn3AMTdNVccfWNdJUrP2iKMvT6Sim/2bZia9nfxx03c638C9hClDygyTVuKF9IYdV8RPnxK+aPhfzuYj/3261fj2L1e+/h5+I8GH2dwJcEEQy1PdbtTSi/6b0OdZfYzRKxfwvYO9/GWz7Yu/bb44vZZES03cUGO2W20bkD0HL5mVVSG9qY9h4SW3Ov/rnLaXP3LRCftNbO7s3NudfAf9Yiq7kb4nJLcUIPamW9wTsEjGFlT4p3BTlrf0RPCkjatfS+OQ5it8UborTrXOozPTLdr/hGfItHZZr/8buWr220vZGRrx8x1L4LGtDrG6Eip6UgmuON9iao+61x4Yob/y1rZak+o4VxrpU9d5YQ4xo0kT5TM3TxwvIEP1I2duAzbAkOQ+kIVWvNA4tWyTaKh/HboABxTZjSaqKRqKwItO0eTenMZWhQp+UmmuOEVMfygutmaK3uBrBJHaLWAWpXiFdQuN2x1L1xFoDbOsnlfT1lb3SCFjBgjUtm2/Frms1XvCkFL7SiJiHoCk71o7lBAvY1mTjI7kpqXv6WP6rMLCGGVtHLo59OX/7zXhzg92oJuAm5hbU2hpJeOjvFqdhWc4nRZE9kHAnztdY3yL6tsZ2WFkd0LW8IIjD5Er/7uzPu/72VOYi9OkfDvrzF6dC3mTb/prjOuQbK7HNrzBsJ3KDOOlJ5TOO9pvV9jQo58V4PFV6tB9Hn5Yl9EkZjrKnj7/+skEkovHhecQvuu2HmGlHHa8bV6Me2vvNeXU8ifleZK1HPJ2VV/8HXf7KXmmsQ1YMj6sZhhFE7yF+k6c/Re5fIre8/fmwOy6G81xM9ga/ffOR7so7gpSSaj1GxeRl9zqrBFu/60aO8WPgELkjIg/fXT5juT5uT8NJnmXj9DdfvZ1d1iZ4UqpJ9RZAsZ2XL6f++m1m+5VN44NHdzWwtyKHMQ/lMg+92f5t3V+8iMif03RUH3k2k5lTRapqXmm8G6MpuJQvi2P/dZZc/Bkx4NfObJ0X8/Ej2OAukVvBbPN66G8Hk3n+fD3ZF3ugOPSkjJAn0q9IszyfvBx3h9d9ZU32wJS+MdE/DbnY2m3Y2i+RW+7ytX/8NyiL0npJn/bOjYIXVozSDHy54+G8nHWSasA9N7o94J8jhzHHZe6Dm2e2aWl8FEbpePw8H54Wx8PSCy9OXPBphRMG5MdPcb6revr4UUizopgMF/3dennx4EO/27ka8PqwW9/IyI0U6i9etqv1ee/IEU9whdcErurpYx0wSqdZXr6IFb6ZRX7ylcrUvNKoI9Jx9pyXg8V2dd57YRj6ClyW/wF+UyDLw33gF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png;base64,iVBORw0KGgoAAAANSUhEUgAAAOoAAADYCAMAAADS+I/aAAAAkFBMVEX///8zMzM0NDQAAAAvLy8tLS0oKCgmJiYjIyMbGxseHh4VFRUqKiohISEYGBgNDQ319fUJCQng4OCAgICkpKSsrKzNzc35+fnr6+vDw8Pe3t7s7Ow6OjrExMTX19eXl5e4uLhKSkpzc3NjY2Onp6dgYGBTU1ORkZF9fX1DQ0NsbGyUlJSKioqdnZ1PT09ZWVmwRVOUAAAPHElEQVR4nN1daXfqug5tJjKShAABCoQALdOB8v//3bPk0NI2oiVxke/bn+5dXes0qoct7y3ZT0//b5hmRTn41z+bobdMuT/mDzBKx3k52K73TmwJhEHHsQ3D4v4shRg9z8tBf70xqwDdyDZMhCHQOXB/X2tMn4vy1F8tA6sK0DGM9/g+YCZD7i9thnSc5cPTcT2LrcsUNa5GsAam9cz90fdgNMpgir4ucYr2YATt2wFe4T+xVKdFXi52h2XHugRYO0VvQ+OlilN0IaaoVQXYuQzgXRG+z9/khTuiL0jTbDIc7M6zKMQAu2INtgjwKlQr445NYlrMxRR9fXNwBONup8kUvQ3v0THlV/89yop8uO1fpqgI0FYe4AWm//rgSE/WIc/z+fAkMrW4JwOMWq3B34ZqPZhVp5bRlSPo/cEUvRWpZ5WPDfXgm6bvPizAq1Ct0+ChkeaWaTrJo8MEuIdi8dBQZ5Ggt4ghVNOaZw/NIIZiUKOQY1Dt8Gk8e2CkI0v8eXs2Q6RmuH1KHxlqPzRNz+cYVNMai9XzOA0is0SUPYZADSN6E7/fflxiuPEE0Xg8g1qK33/Of/pCVZiIQbVZiKY6qfZPjwrVF+lfyEE0Iv3twwcM+g+K9MRGNGL+FvAFwwdtwVM2ojEMx8RPmD9IcDkEXETzfqbJrIewTcFHNGJTkiGmch7/NQyR/PIQjWF2V/IbRtYj9qUhEE2Ph2jM98GcPGBYU9iTeIhGZPrG+3cc3D8PFZJfnmMqaKIfmcPI+vfHkT6L6WsmPEQj5u/Vvpv/tUD65pqmG/MMquF+Egp3f5tGTDiJxrTmnz7mb3XDUCS/QZdpUO3g88cUcHL9K/wDkmEiGpQfPuO4/7NIx0A0cYcr1O+D2P0zl2od8BGNYUSbbx9UWJN8ODxtj6ojzZFoHKZIzTpJv9hbVhL6ys85tkh+2YiGMsoH4uzsqU6IIfk1uYjmIj98w8ET461YacLkNwi4BpUo9ACZwFbttu5CRqIRm1J9bjTomd9JqCUw+Y1dvkGtT41sW321wNLlJJp3+aFmAKKl2khLSTRsg3qRH76gL5hedSoci4nS4dFDMdR60WGUwI9GSiOF5JdLDwVcyQ/XgIOWq9ZrHcP07bIRjVg69RUBm863k11brANWovksP3weATtRGikmvz4b0XyVH94xSEzTV5vqOyLF5zLeANQkBZdMbbXsAImGSQ8F2N3a7wKbwVF6Osfkl8l4Q5hhvQ66E6TaU1rBtIt5iaZOfkDAEFhThZHCNDE9PqIxjM659sMggXPXCiN9WnYMPj0UYFqT2g97i8gfNQMmv0zGW4V6+QFIVW0Jv8gy2Yw3BMWc29A0A5VKy1bQKZvxJkMljqOBTR0CmgGVX85jKik/QAZHHAKa4bXLTDSk/ADyWaKwemkOe5LLU+FxQa820x/Bl6kk1Qj0bU6iIeUHUGoJvm0ETH7ZjDcZKrHzLJ16ub8hIPllPaYK2Gbtp2WKSXUVcxMNKT8cY9Ps7pRFiskvL9FQ8oMkVXX2xaxj8FV4VPDq03lgBttXFikmv4zGG4AauVdXrCxlDSggsYo9iXdQCeMpRVJVVghxTHj1UAAlPwx6Ku0L3M2ZiYYcuZmtklTPkPyyVXhUINIhNAWV2Re5BkRDagx9saw8ZfYFdmnyGW8V6tOhUUxvzffjBIPa4SUasX7q5QfsfOkpihQKDJiPqQYtP4AnFauqCVj5/ERjGFG9cD/FTUmRfVHoQDQknZzEZkn8Fe7HLDI4KzwuqJcfnlxBqj1FNQGQ/BrcRGOYQf0ZDc9birpsRiCwsBpvMlRCflh11dUEYPLLWOFRwa7XRLEbWlFNQKYF0RiUm1gqVFo2HhhvvHqoQcsPy4gsrLwXE0k0zIGS8kOmkFRduGSG13gDUDnuP7GHOGrsC0h+WSs8Ktid+u+z6FV8J2Tyy040pHCUq7MvDpD8clZ4XEIlwjl45Hn9TmDyy080ZDhSPitVhGpC8stPNKT8MFRGqkNNiIYMZx+RqfF9QOVXA6Ih5QdJqipqAo6wHbFWeFxCJeSHY2wadqwgUlR+mY03CergbRmKagIw+Y34swdyj52osi/mOKiJzR8qJT+s3eoGorboQvLLbLwhqD1WGakutCEaao8FT0qFfSGTX94KjwoO0S0/c0R6U1/uchcOgQ56KMDs1XcaS/msvX2RS6JhNt4kCPlhh00hrSOVyi+7HoogLDbsk1LQ0jiURMNtvAGoOYqVGe1bGrEUSwuiEYmpXf+Nm4jOou5AP8RjKneUADOsT/ykJ9XavpDJL7vxhqDkh1OoxL5YuroQDa2m2Da5Yd0BVH41MN4AlEWhiFQh+eU33ioQ8sMKVlfrlsaFJBoNjqm0/JD26MaM32OMRMNvvCEo4lRDqtiEq4MeCqCK6fbR+7WUzSGVX9aOtw9Qp1Fs/yZOAb+HEcHv0CJ7EEjqT6P/QgX2xVAjoqEl3tAgW7B/DdmHoIHxhqB8U+lJtWxplMmvHkRDVj88Hbz29sUzTl8NjDcElc2jfNa2JgCTX12IhpQfhgrsC5n8amC8IUwqm5/BTQ0tuy98HE5diIbK5uUlp+1qAvD6RR2MNwlKfjj6re2LsSQaPY6pN3wn+MzO9xsM7wE04ephvCGobGje3r7ItSIaMXDEBQ+veFVDK/vChCZc7o63D1DZEJJqu5oAmfzqoYciiGxIelJtlBaZ/GpDNHTbAUy+djcywg00YmLoQjSkxIDyWauWRkx+ddFDAZQZDp5UO6VlD9uaPkRDswmss1b2BVZKa2K8SRDyQ9maVDH51cN4Q5BscgY5qI19se1pRjSU/ICeVBv7Qia/ehhvElT1wyJsSaoy+dWiwkOCNBMNWGhB/c9+g1w3oiFXI8pnhLXxKziY/HK3Vl/B7BKrEfqk2pDqQDuioXQj6JMil/EvIJNfjYiGvA9XkmqLlsYVJr+aGG8IUn5YIqk2ti9kE65ORENWOODdfUQP1W8gk189KjwqUPdLbuEGpOYtjaUkGkujSEkzBgbFaC7/hpj8amK8VSDkB3n7cmNSPSLF6EQ05IU02CfVvKUxq4hGm2OqQcsPWJ9MqeA/4+zppYcCqOoH+cpKU/tiXhGNLnoogNyUQD5rXhNgY/KrSYXHBYT8gOJX45bGQXWi4Q7uGqRDfIxb1ARM5Z6kjfGGIM8teC9b2NC+WKFjrEuFRwXqJvlJG/uiSn710UMBpPwAfVKNawKgD0E3ohGZUv0UnWJvf0NSLTUkGvI+XHj6onFL4yjG5FeXCo8KpBhoO/S9fj9BJr96EQ0tP+C+0vBGxkxHoqHLVqQnVTYKdYMx2poNKtlgIS9gbmRf5DoSDS0/oHxG7Vg/wMU9SatjqnHjfijwpBraFyc5qNpUeFSgLl1E+cyImkRaJb8aGW8IUn444UsVjd4sP/ja6aEAMtOP7KakWiW/GhlvElQtHe6hzWoC9tiHoJXxBiB5U3pSTeyLKvnVyHirQNXS4c7SpCYAr1/Uj2hohReHplFNAL6Eq5fxhiA3paXTkFTl3ePsdxp/B2Wbyg92748ULg02NCQaet/Zhk3tC6zaAaK5gDvGC6h9x7NvTO6bgPsNk8SSSMI48Dodx4F/7gqPD5RM5pFUm73SCJtSMp5mWVZMyuHp3/G4Xs/MS+wCvST2u17k2HgieFT8pEK29uiLTX5Aj+TqdJwVeZ4PX7bH3erwupx5H/EnoR94bhTh+eAvoqc6wuT9FM0K7fCGzjtqRMZZnpeliL+/Wp/flob9Pvt7YRh4Xidyvgx/o0Gl5Ich7C1uM/sCnxNt02OVptOxiH9eDgenxW61eXOiMPyY/TD8cvF/mv0//AHIcZs5Nwyrn3AMTdNVccfWNdJUrP2iKMvT6Sim/2bZia9nfxx03c638C9hClDygyTVuKF9IYdV8RPnxK+aPhfzuYj/3261fj2L1e+/h5+I8GH2dwJcEEQy1PdbtTSi/6b0OdZfYzRKxfwvYO9/GWz7Yu/bb44vZZES03cUGO2W20bkD0HL5mVVSG9qY9h4SW3Ov/rnLaXP3LRCftNbO7s3NudfAf9Yiq7kb4nJLcUIPamW9wTsEjGFlT4p3BTlrf0RPCkjatfS+OQ5it8UborTrXOozPTLdr/hGfItHZZr/8buWr220vZGRrx8x1L4LGtDrG6Eip6UgmuON9iao+61x4Yob/y1rZak+o4VxrpU9d5YQ4xo0kT5TM3TxwvIEP1I2duAzbAkOQ+kIVWvNA4tWyTaKh/HboABxTZjSaqKRqKwItO0eTenMZWhQp+UmmuOEVMfygutmaK3uBrBJHaLWAWpXiFdQuN2x1L1xFoDbOsnlfT1lb3SCFjBgjUtm2/Frms1XvCkFL7SiJiHoCk71o7lBAvY1mTjI7kpqXv6WP6rMLCGGVtHLo59OX/7zXhzg92oJuAm5hbU2hpJeOjvFqdhWc4nRZE9kHAnztdY3yL6tsZ2WFkd0LW8IIjD5Er/7uzPu/72VOYi9OkfDvrzF6dC3mTb/prjOuQbK7HNrzBsJ3KDOOlJ5TOO9pvV9jQo58V4PFV6tB9Hn5Yl9EkZjrKnj7/+skEkovHhecQvuu2HmGlHHa8bV6Me2vvNeXU8ifleZK1HPJ2VV/8HXf7KXmmsQ1YMj6sZhhFE7yF+k6c/Re5fIre8/fmwOy6G81xM9ga/ffOR7so7gpSSaj1GxeRl9zqrBFu/60aO8WPgELkjIg/fXT5juT5uT8NJnmXj9DdfvZ1d1iZ4UqpJ9RZAsZ2XL6f++m1m+5VN44NHdzWwtyKHMQ/lMg+92f5t3V+8iMif03RUH3k2k5lTRapqXmm8G6MpuJQvi2P/dZZc/Bkx4NfObJ0X8/Ej2OAukVvBbPN66G8Hk3n+fD3ZF3ugOPSkjJAn0q9IszyfvBx3h9d9ZU32wJS+MdE/DbnY2m3Y2i+RW+7ytX/8NyiL0npJn/bOjYIXVozSDHy54+G8nHWSasA9N7o94J8jhzHHZe6Dm2e2aWl8FEbpePw8H54Wx8PSCy9OXPBphRMG5MdPcb6revr4UUizopgMF/3dennx4EO/27ka8PqwW9/IyI0U6i9etqv1ee/IEU9whdcErurpYx0wSqdZXr6IFb6ZRX7ylcrUvNKoI9Jx9pyXg8V2dd57YRj6ClyW/wF+UyDLw33gF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png;base64,iVBORw0KGgoAAAANSUhEUgAAAOoAAADYCAMAAADS+I/aAAAAkFBMVEX///8zMzM0NDQAAAAvLy8tLS0oKCgmJiYjIyMbGxseHh4VFRUqKiohISEYGBgNDQ319fUJCQng4OCAgICkpKSsrKzNzc35+fnr6+vDw8Pe3t7s7Ow6OjrExMTX19eXl5e4uLhKSkpzc3NjY2Onp6dgYGBTU1ORkZF9fX1DQ0NsbGyUlJSKioqdnZ1PT09ZWVmwRVOUAAAPHElEQVR4nN1daXfqug5tJjKShAABCoQALdOB8v//3bPk0NI2oiVxke/bn+5dXes0qoct7y3ZT0//b5hmRTn41z+bobdMuT/mDzBKx3k52K73TmwJhEHHsQ3D4v4shRg9z8tBf70xqwDdyDZMhCHQOXB/X2tMn4vy1F8tA6sK0DGM9/g+YCZD7i9thnSc5cPTcT2LrcsUNa5GsAam9cz90fdgNMpgir4ucYr2YATt2wFe4T+xVKdFXi52h2XHugRYO0VvQ+OlilN0IaaoVQXYuQzgXRG+z9/khTuiL0jTbDIc7M6zKMQAu2INtgjwKlQr445NYlrMxRR9fXNwBONup8kUvQ3v0THlV/89yop8uO1fpqgI0FYe4AWm//rgSE/WIc/z+fAkMrW4JwOMWq3B34ZqPZhVp5bRlSPo/cEUvRWpZ5WPDfXgm6bvPizAq1Ct0+ChkeaWaTrJo8MEuIdi8dBQZ5Ggt4ghVNOaZw/NIIZiUKOQY1Dt8Gk8e2CkI0v8eXs2Q6RmuH1KHxlqPzRNz+cYVNMai9XzOA0is0SUPYZADSN6E7/fflxiuPEE0Xg8g1qK33/Of/pCVZiIQbVZiKY6qfZPjwrVF+lfyEE0Iv3twwcM+g+K9MRGNGL+FvAFwwdtwVM2ojEMx8RPmD9IcDkEXETzfqbJrIewTcFHNGJTkiGmch7/NQyR/PIQjWF2V/IbRtYj9qUhEE2Ph2jM98GcPGBYU9iTeIhGZPrG+3cc3D8PFZJfnmMqaKIfmcPI+vfHkT6L6WsmPEQj5u/Vvpv/tUD65pqmG/MMquF+Egp3f5tGTDiJxrTmnz7mb3XDUCS/QZdpUO3g88cUcHL9K/wDkmEiGpQfPuO4/7NIx0A0cYcr1O+D2P0zl2od8BGNYUSbbx9UWJN8ODxtj6ojzZFoHKZIzTpJv9hbVhL6ys85tkh+2YiGMsoH4uzsqU6IIfk1uYjmIj98w8ET461YacLkNwi4BpUo9ACZwFbttu5CRqIRm1J9bjTomd9JqCUw+Y1dvkGtT41sW321wNLlJJp3+aFmAKKl2khLSTRsg3qRH76gL5hedSoci4nS4dFDMdR60WGUwI9GSiOF5JdLDwVcyQ/XgIOWq9ZrHcP07bIRjVg69RUBm863k11brANWovksP3weATtRGikmvz4b0XyVH94xSEzTV5vqOyLF5zLeANQkBZdMbbXsAImGSQ8F2N3a7wKbwVF6Osfkl8l4Q5hhvQ66E6TaU1rBtIt5iaZOfkDAEFhThZHCNDE9PqIxjM659sMggXPXCiN9WnYMPj0UYFqT2g97i8gfNQMmv0zGW4V6+QFIVW0Jv8gy2Yw3BMWc29A0A5VKy1bQKZvxJkMljqOBTR0CmgGVX85jKik/QAZHHAKa4bXLTDSk/ADyWaKwemkOe5LLU+FxQa820x/Bl6kk1Qj0bU6iIeUHUGoJvm0ETH7ZjDcZKrHzLJ16ub8hIPllPaYK2Gbtp2WKSXUVcxMNKT8cY9Ps7pRFiskvL9FQ8oMkVXX2xaxj8FV4VPDq03lgBttXFikmv4zGG4AauVdXrCxlDSggsYo9iXdQCeMpRVJVVghxTHj1UAAlPwx6Ku0L3M2ZiYYcuZmtklTPkPyyVXhUINIhNAWV2Re5BkRDagx9saw8ZfYFdmnyGW8V6tOhUUxvzffjBIPa4SUasX7q5QfsfOkpihQKDJiPqQYtP4AnFauqCVj5/ERjGFG9cD/FTUmRfVHoQDQknZzEZkn8Fe7HLDI4KzwuqJcfnlxBqj1FNQGQ/BrcRGOYQf0ZDc9birpsRiCwsBpvMlRCflh11dUEYPLLWOFRwa7XRLEbWlFNQKYF0RiUm1gqVFo2HhhvvHqoQcsPy4gsrLwXE0k0zIGS8kOmkFRduGSG13gDUDnuP7GHOGrsC0h+WSs8Ktid+u+z6FV8J2Tyy040pHCUq7MvDpD8clZ4XEIlwjl45Hn9TmDyy080ZDhSPitVhGpC8stPNKT8MFRGqkNNiIYMZx+RqfF9QOVXA6Ih5QdJqipqAo6wHbFWeFxCJeSHY2wadqwgUlR+mY03CergbRmKagIw+Y34swdyj52osi/mOKiJzR8qJT+s3eoGorboQvLLbLwhqD1WGakutCEaao8FT0qFfSGTX94KjwoO0S0/c0R6U1/uchcOgQ56KMDs1XcaS/msvX2RS6JhNt4kCPlhh00hrSOVyi+7HoogLDbsk1LQ0jiURMNtvAGoOYqVGe1bGrEUSwuiEYmpXf+Nm4jOou5AP8RjKneUADOsT/ykJ9XavpDJL7vxhqDkh1OoxL5YuroQDa2m2Da5Yd0BVH41MN4AlEWhiFQh+eU33ioQ8sMKVlfrlsaFJBoNjqm0/JD26MaM32OMRMNvvCEo4lRDqtiEq4MeCqCK6fbR+7WUzSGVX9aOtw9Qp1Fs/yZOAb+HEcHv0CJ7EEjqT6P/QgX2xVAjoqEl3tAgW7B/DdmHoIHxhqB8U+lJtWxplMmvHkRDVj88Hbz29sUzTl8NjDcElc2jfNa2JgCTX12IhpQfhgrsC5n8amC8IUwqm5/BTQ0tuy98HE5diIbK5uUlp+1qAvD6RR2MNwlKfjj6re2LsSQaPY6pN3wn+MzO9xsM7wE04ephvCGobGje3r7ItSIaMXDEBQ+veFVDK/vChCZc7o63D1DZEJJqu5oAmfzqoYciiGxIelJtlBaZ/GpDNHTbAUy+djcywg00YmLoQjSkxIDyWauWRkx+ddFDAZQZDp5UO6VlD9uaPkRDswmss1b2BVZKa2K8SRDyQ9maVDH51cN4Q5BscgY5qI19se1pRjSU/ICeVBv7Qia/ehhvElT1wyJsSaoy+dWiwkOCNBMNWGhB/c9+g1w3oiFXI8pnhLXxKziY/HK3Vl/B7BKrEfqk2pDqQDuioXQj6JMil/EvIJNfjYiGvA9XkmqLlsYVJr+aGG8IUn5YIqk2ti9kE65ORENWOODdfUQP1W8gk189KjwqUPdLbuEGpOYtjaUkGkujSEkzBgbFaC7/hpj8amK8VSDkB3n7cmNSPSLF6EQ05IU02CfVvKUxq4hGm2OqQcsPWJ9MqeA/4+zppYcCqOoH+cpKU/tiXhGNLnoogNyUQD5rXhNgY/KrSYXHBYT8gOJX45bGQXWi4Q7uGqRDfIxb1ARM5Z6kjfGGIM8teC9b2NC+WKFjrEuFRwXqJvlJG/uiSn710UMBpPwAfVKNawKgD0E3ohGZUv0UnWJvf0NSLTUkGvI+XHj6onFL4yjG5FeXCo8KpBhoO/S9fj9BJr96EQ0tP+C+0vBGxkxHoqHLVqQnVTYKdYMx2poNKtlgIS9gbmRf5DoSDS0/oHxG7Vg/wMU9SatjqnHjfijwpBraFyc5qNpUeFSgLl1E+cyImkRaJb8aGW8IUn444UsVjd4sP/ja6aEAMtOP7KakWiW/GhlvElQtHe6hzWoC9tiHoJXxBiB5U3pSTeyLKvnVyHirQNXS4c7SpCYAr1/Uj2hohReHplFNAL6Eq5fxhiA3paXTkFTl3ePsdxp/B2Wbyg92748ULg02NCQaet/Zhk3tC6zaAaK5gDvGC6h9x7NvTO6bgPsNk8SSSMI48Dodx4F/7gqPD5RM5pFUm73SCJtSMp5mWVZMyuHp3/G4Xs/MS+wCvST2u17k2HgieFT8pEK29uiLTX5Aj+TqdJwVeZ4PX7bH3erwupx5H/EnoR94bhTh+eAvoqc6wuT9FM0K7fCGzjtqRMZZnpeliL+/Wp/flob9Pvt7YRh4Xidyvgx/o0Gl5Ich7C1uM/sCnxNt02OVptOxiH9eDgenxW61eXOiMPyY/TD8cvF/mv0//AHIcZs5Nwyrn3AMTdNVccfWNdJUrP2iKMvT6Sim/2bZia9nfxx03c638C9hClDygyTVuKF9IYdV8RPnxK+aPhfzuYj/3261fj2L1e+/h5+I8GH2dwJcEEQy1PdbtTSi/6b0OdZfYzRKxfwvYO9/GWz7Yu/bb44vZZES03cUGO2W20bkD0HL5mVVSG9qY9h4SW3Ov/rnLaXP3LRCftNbO7s3NudfAf9Yiq7kb4nJLcUIPamW9wTsEjGFlT4p3BTlrf0RPCkjatfS+OQ5it8UborTrXOozPTLdr/hGfItHZZr/8buWr220vZGRrx8x1L4LGtDrG6Eip6UgmuON9iao+61x4Yob/y1rZak+o4VxrpU9d5YQ4xo0kT5TM3TxwvIEP1I2duAzbAkOQ+kIVWvNA4tWyTaKh/HboABxTZjSaqKRqKwItO0eTenMZWhQp+UmmuOEVMfygutmaK3uBrBJHaLWAWpXiFdQuN2x1L1xFoDbOsnlfT1lb3SCFjBgjUtm2/Frms1XvCkFL7SiJiHoCk71o7lBAvY1mTjI7kpqXv6WP6rMLCGGVtHLo59OX/7zXhzg92oJuAm5hbU2hpJeOjvFqdhWc4nRZE9kHAnztdY3yL6tsZ2WFkd0LW8IIjD5Er/7uzPu/72VOYi9OkfDvrzF6dC3mTb/prjOuQbK7HNrzBsJ3KDOOlJ5TOO9pvV9jQo58V4PFV6tB9Hn5Yl9EkZjrKnj7/+skEkovHhecQvuu2HmGlHHa8bV6Me2vvNeXU8ifleZK1HPJ2VV/8HXf7KXmmsQ1YMj6sZhhFE7yF+k6c/Re5fIre8/fmwOy6G81xM9ga/ffOR7so7gpSSaj1GxeRl9zqrBFu/60aO8WPgELkjIg/fXT5juT5uT8NJnmXj9DdfvZ1d1iZ4UqpJ9RZAsZ2XL6f++m1m+5VN44NHdzWwtyKHMQ/lMg+92f5t3V+8iMif03RUH3k2k5lTRapqXmm8G6MpuJQvi2P/dZZc/Bkx4NfObJ0X8/Ej2OAukVvBbPN66G8Hk3n+fD3ZF3ugOPSkjJAn0q9IszyfvBx3h9d9ZU32wJS+MdE/DbnY2m3Y2i+RW+7ytX/8NyiL0npJn/bOjYIXVozSDHy54+G8nHWSasA9N7o94J8jhzHHZe6Dm2e2aWl8FEbpePw8H54Wx8PSCy9OXPBphRMG5MdPcb6revr4UUizopgMF/3dennx4EO/27ka8PqwW9/IyI0U6i9etqv1ee/IEU9whdcErurpYx0wSqdZXr6IFb6ZRX7ylcrUvNKoI9Jx9pyXg8V2dd57YRj6ClyW/wF+UyDLw33gF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images.clipshrine.com/download/wheel/large-Book-0-4330.pn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417320"/>
            <a:ext cx="2834640" cy="292608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 rot="21080816">
            <a:off x="2214355" y="2069979"/>
            <a:ext cx="1676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মনু সংহিতা</a:t>
            </a:r>
            <a:endParaRPr lang="en-US" sz="3600" dirty="0"/>
          </a:p>
        </p:txBody>
      </p:sp>
      <p:sp>
        <p:nvSpPr>
          <p:cNvPr id="1042" name="AutoShape 18" descr="data:image/jpeg;base64,/9j/4AAQSkZJRgABAQAAAQABAAD/2wCEAAkGBxAPEQ4QDg8PDQ8VFxAVDhAPEA8QDg8VFxUWGBcRFRUYHSsgGBolGxUTITEhJSkrLi4uFx8zODMtNygtLisBCgoKDg0OGxAQGjcgHSAyLy4tLTctLTcvLS0tLS03LSstKy0tKy8tLS0tLS0tLS0tLS0tLS0tLS0tLS0tKystLf/AABEIAPAA0gMBIgACEQEDEQH/xAAcAAADAAMBAQEAAAAAAAAAAAAAAQIFBgcEAwj/xABFEAABAwICBQgGBwYFBQAAAAABAAIDBBEFEgYTITGhByJBUWFxgZEyUpKiscEUIzRicoLRM0JDY8LhU2SDk7Ikc6PS8P/EABoBAQADAQEBAAAAAAAAAAAAAAABAgQDBQb/xAAmEQEAAgIBBAICAwEBAAAAAAAAAQIDEQQSITFBMlEiYXGB8JFC/9oADAMBAAIRAxEAPwDuKEIQCEIQCEIQCEIQCEIQCEJFwG82QNC8dRikMfpyNHiFhK3TaljvZ2c9iDZ0iVzbEuUsNvka1nUXEBatiPKJM+9pHdzARxNlEzEeVq0tb4xt2uetiZ6b2t7yFh63S+kiv9YHHsXC6vSWeTpPe5xPAfqsbLXyu3vI/Ds471SclWivDyz607PXcorRcRR37SvXofpW+rlcySw9VcSwuYiSxJOYW2kk3G0fNbfovW6mpidewuAVattxtyzYpx26ZdyQpjfmAI6QCqVnIIQhAIQhAIQhAIQhAIQvnJO1vpOA7yg+iFiKvSOli9KVvgVga7lCgZfVtLu07kG6qXSAbyB3lckxHlOebhjmt/Ddx4LWK/TeokvznnvIaOF1E2iHSuG9vEO51WN08Xpyt81gq7T2mZfJd57Fw6fGJ373Ad20+Z/ReOSZzvSc53eTby3Kk5YaK8HJPns6xiXKaRcMyM7zd3kNq1bENPp5L2e893NHHbwWmAJqk5Z9NNeBSPlO2Uqcenk3m3eS4/JeGSqkd6T3eBy/BfFCpN7T7aK8fFXxUrJoQquwQhCBseWkOG8EHyWzQybWuHYQtYWawuTNGB0tu39OBC7Yp9PP59O0W/p3zRSt11NE69yAAVmFz/kvr7tfCTu2hdAXZ5gQhCAQhCAQhCAWs6XaVNoMoNi49ZAC1Xle0onp5aWkpZnwFzHyVBidleQbiMZhtHoSbrbguWzyOkdnkc+V/S+RznvPe5xuVztk1OmvDxJyV6t6hvmI8pUr7hjrfgBPHctbrdLKiXe535nfIfqsGUiFznLLZXg448933mxCZ+99vwgfO5XleS70iXfiJd8U0lSbTLRXFSviEpWVWSUOiUJpIBCEIBCEIBCEIBCEIBe/B5LPLfWGzvH9ifJeBXDJkc13UQfDp4XVqzqXLPTrxzDoOhddqamM3sDsK7S03AK/PlPLlc1w6CCu54BViaCJ+/YLrU8FkUIQgEIQgEIQg/OPKFiH0jE62S92slETexsNo3D2hIfFYohfHEn6yWod0vkmcT2ue4/NfVhuAesArLbvL38VemsR+oKyVlZCSq6IISsqslZBKSpKyCUlSSCEKkkCQhCAQhCAQhCAQhCDO4dJmjb1jmnw/tZda5M6/PE6Ina3cuM4NJtezrGYeGw/LyW+aAV+qqWgnY7YtVZ3Dws9OjJMOwoQEKziEIQgEIQg/LFfHlmnbuyySt9l7h8k6X0R2XHkdnCy9+mVLqcQxGP+fM7wkdrRweFjqQ+kO0HzFvkVknzL6DHO61n9PtZKyuySh0RZKytSQiE2UkKyEiEEWSVkJWQRZJUkgmySpJAkIQgEIQgEIQg+lLLkex3QDt7jsPAraaGcxyMeOghaiVsFDLnjYem1j3jYfgu2KfTzefTvFv6foTCqkSxRvHSAvWtR5Oa/WU+Qna1bcuzzghCEAhCEHBeV+j1WJyOAsJYoZL9ZAdGeEbfNafSnnEdY+B/uV1Dl1o+dh84/nxO7Scj2/wDGRctiNnM77HxBHxss14/J7XFtvFD2pKklRqSUrKkkEkKVdkkEWSsrslZEISVWSsglJVZJBKSpJBKE7JIBCEIBZPBpPTZ3OHwPy81jF9qGTLIw9BOU9x2fG3kr0nVnDlU68U/9dQ5N6/Vz6snY5dYXA8IqTFNG8bLELutFMJI2PHSAVpeG+6EIQCEIQaJyzUmsw0yWuYZYHj8xMR4Srhbjbb1WPkb/ACX6V00ojUYfXxAXc6GbIPvhpcz3gF+agQR2FcMvnb1ODO6TVkykpgN2tPYL9/SrXJ6CUlSVkEqVaVkEWSIVpIIISV2UlEJIUq7JWQQkrSQQkrUoJQqUoBIpoQbDSy52Md0kC/f08brtGgVfrqZoJuW7CuF4NJsezqNx3H+4PmulcmNflkdETsduWus7jbwMtOi81+nT0IQpcwhCECcL3B2jpX5YraXUSzQf4UksW3f9W8s/pX6oX525SaPU4pXC1g9zJW9z2NJPt51yyx2buBbV5j7hh6I823UT+vzX2XmoD6Y7j8R8gvWuD1YRZJWkiUWSVpIISsrspQSlZVZKyCbKbK0rIhBCRCshIhBCSqyVkEpKkkEpKkrIPRh0mWRvUbtPju4gea2/R2s1NRE/dtF1o5v0b947D0FbJTzZgx46QCF3xT208rnU1eLfb9DwSZmtcOkAq1gtDa7XU0ZvcgWKzq6sIQhCAXFeW+kyVlLN/iwlveYnknhM3yXalzXlypM1LRzAXLJixx6myRu/qYweKpeN1aOLbWWHIaI2eO0EfA/IrILFwmzmHtHHZ81llme3CLJKkkSlJUkglJUkglJVZJBKmyuySCCErK0rIISIVJWRCElZCSCElaSCLLLYPJdhb0tPA7fjm8li16cMkyyAdDgR4jaPgfNXxzqzLzKdWKf13dc5L6/a+EntC6MuIaJVupqY3XsCbFdtY64BHStLxlIQhALVOVKj12FVvWwMlHYInte73WuHitrXmxOkE8M8Lt0kckZ7nNLfmolNZ6Zifp+WXcehZkG4B61hWAgAOFnfvDqPSPNZajN42dgt5bPksj6KH0SVJIlKSpJBKlXZJBCStJBCStKyCLJK0kEWSsqSQSQpVkJWRCLJK7KbIJSuRYjeCCO8G6pJETG41LY6eXax7ewg8V3LRms11PE69zYArgGFSXZbpaSPDeOBt4Lq/JhX5mPhJ3bQtcTuHz969NprPpvqEIUqhCEIPzNpZR6ivr4twbPKQOpr3axo9l7V8sNPNI6j8QD8brZeWCj1eJvcBYSxQyX6yM0Z4Rt81q2Fu5zx1gHyP9wsto1MvewW6sdZe8hKyohIhVd0JK7JIISV2SRCElSVkEpKkkE2SVJIJSsqSQSpsrSQRZIhXZIhEIISVEJEIPRhb7SEdDhxbtHAu8lvOg1fqapm2wdsK56H5SHeqQfLePK48V0rQDC46iUl5PNsW2WjFPZ5HNp05N/broKEmssAEl0Y1oQhByXl1o9uHzjd9fE7tJyPZ/xkXMqB1pG9txwv8gu2cs9HrMNMlrmGaB4/MTEeEq4dE6zmnqI+O1Z8kfk9fhW3i/hnCErKiErLk3IslZWkQpEWSVkKUEpKrJIhKSpJBKSpJBKlfRjS5wY0F7zua0Fzz3AbSs1Q6IYhPbJSyMaf3prQgeDyHeQUxEz4UtetflOmASsugUXJjMbGpqooR0iJrpD7TsoHkVlKTQ7CYiA98ta8fu6xzvdhA4q8Y7M9ubijx3cpJAtc793asrQ6N11RbU0k7h6zmapnfmksD4LrUD6ak+z0UFL95+pgce2wu8+SyUbKiUBxmZG07QIoyXW/E/8ARXjF9s1+fP8A5hzSi5MKx+2aanph2Z53jvAyj3ll6fQHDIjaoqpql3TGxwYPBsYz+8tynoadgvUSOf8A9+U5fZuG8EQ10LRamifIP5MWVntGw4q0UrDPblZbe3P9NcHpKcUJpKdtPmFTmuxwmeAYbFzn84gXO8/vLMclrfrJD2L4cqMn1lA0i3MqnbfS3wAj4cF4uT/EDDUBvQ7YVdwmZny7AhAQiAhCEGF00ovpGH18QF3OhlyfiDS5vvAL80g3GzcV+r3AEEHaDvX5YraXUSzQ7tVJLF/tvLf6Vxyx4l6PAt8qsxE7M1p6wD5hUvhhzrxt7Ljjs4WXoXB6cJUkK0iiUEJWXro6Caf9jDLN2xsc5viQLBZ2i0DrpLZ2R04/myAu8mX42VorM+HO+WlPlLVrJLotPyeQRjNV1Zt0hgZE3uu69+CylFg2FxfsaY1busskqBfvdzArxilmvzsceO7lNPTvlOWKOSZ3qxMdI7yaCs5RaEYhL/AEI65ntZ7ou7guoOqpGNs2KGkjG7XSNaB+RmzivN9KdJ/Hmm+7SQ5Wf7jr/FXjFHtmtz7z8Y01al5NA0ZqqsDR0iJgFvzvP9KylHo3hMR5sbq1/aZJwe9reZwWXZQOcbimjB9eqldM/wBkXHFfaZmQfX1mrHqRZIR3De7irxSsema3Iy282KGQwttBSRUkfXI6KBvssuvpA2WcZvpTcu7/AKdjbd2d115omwXvFSy1LvXkabd+eU/BZGmM5IztiiZ6rS57/OwA4qzi+EuDxkHe9/Q+cumA7cpNk48JFrPllePVaRFH7LLL019Q2JjnPljpxbZJKWtY3tNyPitUl0opHXEdVWYk4b24fC98fcZGAMHi9BnYaWRpOpp6emHrO+skPbZv6r7/AEB7v2tRK77sdom+7t4rV6PGat9/oGHRwh1gZamd9S8/ibTB4H5pGr2NwLFqj7RWywtvtjpxBRC3Y5uukPtsPcgzb6elpgZJBDCBvlmc0eb3n5rGP03ojcUxmxFw2EUEEtS0d8jRqx4uCqj5PKRrg+UNmkH8SRhqJPF9SZCO9uVbFHgtOLAxiW3o64umy/hDycvhZBzXFI6jFazD5RS6mCFz45Wunjmme2ZzA5xbBnbFly5ue4Xt59Cw7RqmgILIxmG4nesuBbYNgTRMyEIQiAhCEAvztyk0epxSuG4PcyRvc9jST7edfolcV5caUMrKafcJIHNP+i8knymb5Lnkj8WvhW1l/lrOjGHT1IkbBDJNlIuWjmtJG4uOwbukrb6PQGsfYyGKAfecXvHg3ZxWT5I4XnCo3xlkb5Zqh7nOaXbnmPcCLm0bR4LZamF4OV7qupJ22iywxeJFviVEYo9r35196r2hr0OglJDY1VU5/WLshYfDaeKytFh+HxW+jURncNztU6Tx1kuzyK9cFDINscFNT/efmnl+XxXolo9l6ipkI6QHNgj93bxV4rEM182S3mUTVszRtFPSt6DNJmcPytsOK8uuMn8WqqOynjEMftn/ANl9oZaRh+oi1zuuKMyHxkOzivTrql/oRMhHXK/M72WfqrOTxxUD73bTwRH153Onl/8AvzL7zQZReoq3Nb1NLIGcNvFFVFkaX1dYY2dNnMpovaO3itZrNOsDpDzZW1Mn+XY6ocf9Q833kTETPhsELqYG8NO+od64YXf+STZxXrz1T9zIqcffcZX+y2w4rTm6b4lV7MMwSoc0+jLVu1TO+2xp9tWNHtJKz7TiNPhsZ/cpGZpB47/KRRtbon32bTVU7WNL6urcGdJdIyni4W+K1us0+wSjvq5WTv8A8rGZif8AV9HzcrpOR+hLhJXVFXiMnSZpSG+FuePaW3YVorQUljT0dPE4bn6sOl9t13cU7mqx+/8Af700Iae4jV7MLwWokB9GWpJZHwGX319BgGk1Z9orqfDIzvZTNGsHlc+Ui6ihNHVEeIc4oOSGkDhJXVVViEvSZXANPdmzPHg9blQ6N0cAaI6ePm+iZLyvb3OeSQsqhNIm0z5CEIUqhCEIBCEIBCEIBCEIBcv5fqS9DTzAbWSuY49TZI3X95jF1Bahys4eanCK9jQS9rWyMAF3Exva+wHWQ0jxUTG1q26Z2+PJvBq8Kw1vXCx575CZP6lsi53g+kOKugp4MOwOZrY44oxNXPFOzmMDcwYbZhs6HL2jRnSCr+14rBh7DvjoIiXW/GbOB7Q4ps6ftsdUxzAX1NYII+nLkgYB2vdc8QtXrtNsDpj+2FbL0apr6pxPUHnm38V7qTkkw7MJKx9XiUvr1VQ8+WWxt2ElbbheAUdJ9lpYKftjiY1x73WufFO5+LQ26Y4pVbMNwOfL+7LWuEDO8N2AjucrGjekVX9qxOnw5h3x0UWZ4/MbOB7nrpaE0dX1DnlJyQ0GYSVstXiUnS6ondbwy873ituwrRuhpLfRqSnhPrNjbrD3vPOPmsqhNE2mQhCFKoQhCAQhCAQhCAQhCAQhCAQhCAQhC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data:image/jpeg;base64,/9j/4AAQSkZJRgABAQAAAQABAAD/2wCEAAkGBxAPEQ4QDg8PDQ8VFxAVDhAPEA8QDg8VFxUWGBcRFRUYHSsgGBolGxUTITEhJSkrLi4uFx8zODMtNygtLisBCgoKDg0OGxAQGjcgHSAyLy4tLTctLTcvLS0tLS03LSstKy0tKy8tLS0tLS0tLS0tLS0tLS0tLS0tLS0tKystLf/AABEIAPAA0gMBIgACEQEDEQH/xAAcAAADAAMBAQEAAAAAAAAAAAAAAQIFBgcEAwj/xABFEAABAwICBQgGBwYFBQAAAAABAAIDBBEFEgYTITGhByJBUWFxgZEyUpKiscEUIzRicoLRM0JDY8LhU2SDk7Ikc6PS8P/EABoBAQADAQEBAAAAAAAAAAAAAAABAgQDBQb/xAAmEQEAAgIBBAICAwEBAAAAAAAAAQIDEQQSITFBMlEiYXGB8JFC/9oADAMBAAIRAxEAPwDuKEIQCEIQCEIQCEIQCEIQCEJFwG82QNC8dRikMfpyNHiFhK3TaljvZ2c9iDZ0iVzbEuUsNvka1nUXEBatiPKJM+9pHdzARxNlEzEeVq0tb4xt2uetiZ6b2t7yFh63S+kiv9YHHsXC6vSWeTpPe5xPAfqsbLXyu3vI/Ds471SclWivDyz607PXcorRcRR37SvXofpW+rlcySw9VcSwuYiSxJOYW2kk3G0fNbfovW6mpidewuAVattxtyzYpx26ZdyQpjfmAI6QCqVnIIQhAIQhAIQhAIQhAIQvnJO1vpOA7yg+iFiKvSOli9KVvgVga7lCgZfVtLu07kG6qXSAbyB3lckxHlOebhjmt/Ddx4LWK/TeokvznnvIaOF1E2iHSuG9vEO51WN08Xpyt81gq7T2mZfJd57Fw6fGJ373Ad20+Z/ReOSZzvSc53eTby3Kk5YaK8HJPns6xiXKaRcMyM7zd3kNq1bENPp5L2e893NHHbwWmAJqk5Z9NNeBSPlO2Uqcenk3m3eS4/JeGSqkd6T3eBy/BfFCpN7T7aK8fFXxUrJoQquwQhCBseWkOG8EHyWzQybWuHYQtYWawuTNGB0tu39OBC7Yp9PP59O0W/p3zRSt11NE69yAAVmFz/kvr7tfCTu2hdAXZ5gQhCAQhCAQhCAWs6XaVNoMoNi49ZAC1Xle0onp5aWkpZnwFzHyVBidleQbiMZhtHoSbrbguWzyOkdnkc+V/S+RznvPe5xuVztk1OmvDxJyV6t6hvmI8pUr7hjrfgBPHctbrdLKiXe535nfIfqsGUiFznLLZXg448933mxCZ+99vwgfO5XleS70iXfiJd8U0lSbTLRXFSviEpWVWSUOiUJpIBCEIBCEIBCEIBCEIBe/B5LPLfWGzvH9ifJeBXDJkc13UQfDp4XVqzqXLPTrxzDoOhddqamM3sDsK7S03AK/PlPLlc1w6CCu54BViaCJ+/YLrU8FkUIQgEIQgEIQg/OPKFiH0jE62S92slETexsNo3D2hIfFYohfHEn6yWod0vkmcT2ue4/NfVhuAesArLbvL38VemsR+oKyVlZCSq6IISsqslZBKSpKyCUlSSCEKkkCQhCAQhCAQhCAQhCDO4dJmjb1jmnw/tZda5M6/PE6Ina3cuM4NJtezrGYeGw/LyW+aAV+qqWgnY7YtVZ3Dws9OjJMOwoQEKziEIQgEIQg/LFfHlmnbuyySt9l7h8k6X0R2XHkdnCy9+mVLqcQxGP+fM7wkdrRweFjqQ+kO0HzFvkVknzL6DHO61n9PtZKyuySh0RZKytSQiE2UkKyEiEEWSVkJWQRZJUkgmySpJAkIQgEIQgEIQg+lLLkex3QDt7jsPAraaGcxyMeOghaiVsFDLnjYem1j3jYfgu2KfTzefTvFv6foTCqkSxRvHSAvWtR5Oa/WU+Qna1bcuzzghCEAhCEHBeV+j1WJyOAsJYoZL9ZAdGeEbfNafSnnEdY+B/uV1Dl1o+dh84/nxO7Scj2/wDGRctiNnM77HxBHxss14/J7XFtvFD2pKklRqSUrKkkEkKVdkkEWSsrslZEISVWSsglJVZJBKSpJBKE7JIBCEIBZPBpPTZ3OHwPy81jF9qGTLIw9BOU9x2fG3kr0nVnDlU68U/9dQ5N6/Vz6snY5dYXA8IqTFNG8bLELutFMJI2PHSAVpeG+6EIQCEIQaJyzUmsw0yWuYZYHj8xMR4Srhbjbb1WPkb/ACX6V00ojUYfXxAXc6GbIPvhpcz3gF+agQR2FcMvnb1ODO6TVkykpgN2tPYL9/SrXJ6CUlSVkEqVaVkEWSIVpIIISV2UlEJIUq7JWQQkrSQQkrUoJQqUoBIpoQbDSy52Md0kC/f08brtGgVfrqZoJuW7CuF4NJsezqNx3H+4PmulcmNflkdETsduWus7jbwMtOi81+nT0IQpcwhCECcL3B2jpX5YraXUSzQf4UksW3f9W8s/pX6oX525SaPU4pXC1g9zJW9z2NJPt51yyx2buBbV5j7hh6I823UT+vzX2XmoD6Y7j8R8gvWuD1YRZJWkiUWSVpIISsrspQSlZVZKyCbKbK0rIhBCRCshIhBCSqyVkEpKkkEpKkrIPRh0mWRvUbtPju4gea2/R2s1NRE/dtF1o5v0b947D0FbJTzZgx46QCF3xT208rnU1eLfb9DwSZmtcOkAq1gtDa7XU0ZvcgWKzq6sIQhCAXFeW+kyVlLN/iwlveYnknhM3yXalzXlypM1LRzAXLJixx6myRu/qYweKpeN1aOLbWWHIaI2eO0EfA/IrILFwmzmHtHHZ81llme3CLJKkkSlJUkglJUkglJVZJBKmyuySCCErK0rIISIVJWRCElZCSCElaSCLLLYPJdhb0tPA7fjm8li16cMkyyAdDgR4jaPgfNXxzqzLzKdWKf13dc5L6/a+EntC6MuIaJVupqY3XsCbFdtY64BHStLxlIQhALVOVKj12FVvWwMlHYInte73WuHitrXmxOkE8M8Lt0kckZ7nNLfmolNZ6Zifp+WXcehZkG4B61hWAgAOFnfvDqPSPNZajN42dgt5bPksj6KH0SVJIlKSpJBKlXZJBCStJBCStKyCLJK0kEWSsqSQSQpVkJWRCLJK7KbIJSuRYjeCCO8G6pJETG41LY6eXax7ewg8V3LRms11PE69zYArgGFSXZbpaSPDeOBt4Lq/JhX5mPhJ3bQtcTuHz969NprPpvqEIUqhCEIPzNpZR6ivr4twbPKQOpr3axo9l7V8sNPNI6j8QD8brZeWCj1eJvcBYSxQyX6yM0Z4Rt81q2Fu5zx1gHyP9wsto1MvewW6sdZe8hKyohIhVd0JK7JIISV2SRCElSVkEpKkkE2SVJIJSsqSQSpsrSQRZIhXZIhEIISVEJEIPRhb7SEdDhxbtHAu8lvOg1fqapm2wdsK56H5SHeqQfLePK48V0rQDC46iUl5PNsW2WjFPZ5HNp05N/broKEmssAEl0Y1oQhByXl1o9uHzjd9fE7tJyPZ/xkXMqB1pG9txwv8gu2cs9HrMNMlrmGaB4/MTEeEq4dE6zmnqI+O1Z8kfk9fhW3i/hnCErKiErLk3IslZWkQpEWSVkKUEpKrJIhKSpJBKSpJBKlfRjS5wY0F7zua0Fzz3AbSs1Q6IYhPbJSyMaf3prQgeDyHeQUxEz4UtetflOmASsugUXJjMbGpqooR0iJrpD7TsoHkVlKTQ7CYiA98ta8fu6xzvdhA4q8Y7M9ubijx3cpJAtc793asrQ6N11RbU0k7h6zmapnfmksD4LrUD6ak+z0UFL95+pgce2wu8+SyUbKiUBxmZG07QIoyXW/E/8ARXjF9s1+fP8A5hzSi5MKx+2aanph2Z53jvAyj3ll6fQHDIjaoqpql3TGxwYPBsYz+8tynoadgvUSOf8A9+U5fZuG8EQ10LRamifIP5MWVntGw4q0UrDPblZbe3P9NcHpKcUJpKdtPmFTmuxwmeAYbFzn84gXO8/vLMclrfrJD2L4cqMn1lA0i3MqnbfS3wAj4cF4uT/EDDUBvQ7YVdwmZny7AhAQiAhCEGF00ovpGH18QF3OhlyfiDS5vvAL80g3GzcV+r3AEEHaDvX5YraXUSzQ7tVJLF/tvLf6Vxyx4l6PAt8qsxE7M1p6wD5hUvhhzrxt7Ljjs4WXoXB6cJUkK0iiUEJWXro6Caf9jDLN2xsc5viQLBZ2i0DrpLZ2R04/myAu8mX42VorM+HO+WlPlLVrJLotPyeQRjNV1Zt0hgZE3uu69+CylFg2FxfsaY1busskqBfvdzArxilmvzsceO7lNPTvlOWKOSZ3qxMdI7yaCs5RaEYhL/AEI65ntZ7ou7guoOqpGNs2KGkjG7XSNaB+RmzivN9KdJ/Hmm+7SQ5Wf7jr/FXjFHtmtz7z8Y01al5NA0ZqqsDR0iJgFvzvP9KylHo3hMR5sbq1/aZJwe9reZwWXZQOcbimjB9eqldM/wBkXHFfaZmQfX1mrHqRZIR3De7irxSsema3Iy282KGQwttBSRUkfXI6KBvssuvpA2WcZvpTcu7/AKdjbd2d115omwXvFSy1LvXkabd+eU/BZGmM5IztiiZ6rS57/OwA4qzi+EuDxkHe9/Q+cumA7cpNk48JFrPllePVaRFH7LLL019Q2JjnPljpxbZJKWtY3tNyPitUl0opHXEdVWYk4b24fC98fcZGAMHi9BnYaWRpOpp6emHrO+skPbZv6r7/AEB7v2tRK77sdom+7t4rV6PGat9/oGHRwh1gZamd9S8/ibTB4H5pGr2NwLFqj7RWywtvtjpxBRC3Y5uukPtsPcgzb6elpgZJBDCBvlmc0eb3n5rGP03ojcUxmxFw2EUEEtS0d8jRqx4uCqj5PKRrg+UNmkH8SRhqJPF9SZCO9uVbFHgtOLAxiW3o64umy/hDycvhZBzXFI6jFazD5RS6mCFz45Wunjmme2ZzA5xbBnbFly5ue4Xt59Cw7RqmgILIxmG4nesuBbYNgTRMyEIQiAhCEAvztyk0epxSuG4PcyRvc9jST7edfolcV5caUMrKafcJIHNP+i8knymb5Lnkj8WvhW1l/lrOjGHT1IkbBDJNlIuWjmtJG4uOwbukrb6PQGsfYyGKAfecXvHg3ZxWT5I4XnCo3xlkb5Zqh7nOaXbnmPcCLm0bR4LZamF4OV7qupJ22iywxeJFviVEYo9r35196r2hr0OglJDY1VU5/WLshYfDaeKytFh+HxW+jURncNztU6Tx1kuzyK9cFDINscFNT/efmnl+XxXolo9l6ipkI6QHNgj93bxV4rEM182S3mUTVszRtFPSt6DNJmcPytsOK8uuMn8WqqOynjEMftn/ANl9oZaRh+oi1zuuKMyHxkOzivTrql/oRMhHXK/M72WfqrOTxxUD73bTwRH153Onl/8AvzL7zQZReoq3Nb1NLIGcNvFFVFkaX1dYY2dNnMpovaO3itZrNOsDpDzZW1Mn+XY6ocf9Q833kTETPhsELqYG8NO+od64YXf+STZxXrz1T9zIqcffcZX+y2w4rTm6b4lV7MMwSoc0+jLVu1TO+2xp9tWNHtJKz7TiNPhsZ/cpGZpB47/KRRtbon32bTVU7WNL6urcGdJdIyni4W+K1us0+wSjvq5WTv8A8rGZif8AV9HzcrpOR+hLhJXVFXiMnSZpSG+FuePaW3YVorQUljT0dPE4bn6sOl9t13cU7mqx+/8Af700Iae4jV7MLwWokB9GWpJZHwGX319BgGk1Z9orqfDIzvZTNGsHlc+Ui6ihNHVEeIc4oOSGkDhJXVVViEvSZXANPdmzPHg9blQ6N0cAaI6ePm+iZLyvb3OeSQsqhNIm0z5CEIUqhCEIBCEIBCEIBCEIBcv5fqS9DTzAbWSuY49TZI3X95jF1Bahys4eanCK9jQS9rWyMAF3Exva+wHWQ0jxUTG1q26Z2+PJvBq8Kw1vXCx575CZP6lsi53g+kOKugp4MOwOZrY44oxNXPFOzmMDcwYbZhs6HL2jRnSCr+14rBh7DvjoIiXW/GbOB7Q4ps6ftsdUxzAX1NYII+nLkgYB2vdc8QtXrtNsDpj+2FbL0apr6pxPUHnm38V7qTkkw7MJKx9XiUvr1VQ8+WWxt2ElbbheAUdJ9lpYKftjiY1x73WufFO5+LQ26Y4pVbMNwOfL+7LWuEDO8N2AjucrGjekVX9qxOnw5h3x0UWZ4/MbOB7nrpaE0dX1DnlJyQ0GYSVstXiUnS6ondbwy873ituwrRuhpLfRqSnhPrNjbrD3vPOPmsqhNE2mQhCFKoQhCAQhCAQhCAQhCAQhCAQhCAQhC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http://dshikozlovskogo.ru/upload/medialibrary/8e3/red-34014_640.pn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1371600"/>
            <a:ext cx="2834640" cy="292608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 rot="21071290">
            <a:off x="8305800" y="1997864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পরাশর সংহিতা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/>
      <p:bldP spid="25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62780"/>
            <a:ext cx="2209800" cy="24079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.jpe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62780"/>
            <a:ext cx="2209800" cy="24079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images1.jpe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762780"/>
            <a:ext cx="2209800" cy="24079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2438400" y="4419600"/>
            <a:ext cx="12192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রামকৃষ্ণ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9600" y="4419600"/>
            <a:ext cx="13716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বিবেকানন্দ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4419600"/>
            <a:ext cx="12954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শ্রী চৈতন্য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89182" y="228600"/>
            <a:ext cx="1568058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সদাচার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5420381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সৎ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ব্যক্তিদের আচার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আচরণে ধর্মের প্রকাশ ঘটে। 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91000" y="457200"/>
            <a:ext cx="282481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বিবেকের বাণী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907296" y="2895600"/>
            <a:ext cx="6477000" cy="1981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বেদ,স্মৃতিশাস্ত্র ও সদাচার অনুসরণ করে যদি ধর্ম- অধর্ম নির্ণয় করা সহজ না হয়, সে ক্ষেত্রে মানুষকে তার নিজস্ব বিবেকের আশ্রয় নিতে হয়। বিবেকবুদ্ধি অবলম্বন করে মানুষকে জীবন পথে চলতে হয়।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33850" y="457200"/>
            <a:ext cx="3257550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0" y="2819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418897"/>
            <a:ext cx="3581400" cy="298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own Ribbon 4"/>
          <p:cNvSpPr/>
          <p:nvPr/>
        </p:nvSpPr>
        <p:spPr>
          <a:xfrm>
            <a:off x="3352800" y="228600"/>
            <a:ext cx="5181600" cy="1066800"/>
          </a:xfrm>
          <a:prstGeom prst="ribbon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2133600" y="4191000"/>
            <a:ext cx="3581400" cy="25146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– দল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ধর্মের সাধারণ লক্ষণ সম্পর্কে পাঁচটি বাক্য লেখ।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172200" y="4038600"/>
            <a:ext cx="3581400" cy="25146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– দল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ধর্মের বিশেষ লক্ষণ সম্পর্কে পাঁচটি বাক্য লেখ।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2628900" y="496530"/>
            <a:ext cx="6324600" cy="1295400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2743200" y="2550140"/>
            <a:ext cx="6210300" cy="3048000"/>
          </a:xfrm>
          <a:prstGeom prst="flowChartDocumen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ধৃ ধাতুর অর্থ কী ?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ধর্মের সাধারণ লক্ষণ সম্পর্কে কী বোঝ?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মানুষের ধর্ম কী?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ধর্মের বিশেষ লক্ষণ কয়টি ও কী কী?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3429000" y="2755286"/>
            <a:ext cx="6019800" cy="3601065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000" dirty="0">
              <a:solidFill>
                <a:srgbClr val="0070C0"/>
              </a:solidFill>
              <a:latin typeface="SutonnyMJ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0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</a:br>
            <a:r>
              <a:rPr lang="bn-BD" sz="4000" b="1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/>
            </a:r>
            <a:br>
              <a:rPr lang="bn-BD" sz="4000" b="1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</a:br>
            <a:endParaRPr lang="en-US" sz="4000" b="1" dirty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000" b="1" dirty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000" b="1" dirty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19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ধীমান</a:t>
            </a:r>
            <a:r>
              <a:rPr lang="en-US" sz="19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19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19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ফলিয়া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সহদেব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শৈলকুপা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1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sz="6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800" dirty="0">
                <a:latin typeface="SutonnyMJ" pitchFamily="2" charset="0"/>
              </a:rPr>
              <a:t> 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595200"/>
            <a:ext cx="4343400" cy="92333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914400" indent="-914400" algn="ctr"/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" y="304800"/>
            <a:ext cx="2971800" cy="3124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1876097" y="3810000"/>
            <a:ext cx="8382000" cy="1735298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হিন্দুধর্মের সাধারণ লক্ষণগুলো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 কীভাবে  মেনে চলবে বিশ্লেষণ কর।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38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381000"/>
            <a:ext cx="3657600" cy="3020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triped Right Arrow 9"/>
          <p:cNvSpPr/>
          <p:nvPr/>
        </p:nvSpPr>
        <p:spPr>
          <a:xfrm>
            <a:off x="2743200" y="1219200"/>
            <a:ext cx="2895600" cy="1371600"/>
          </a:xfrm>
          <a:prstGeom prst="striped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3627120" y="304800"/>
            <a:ext cx="4754880" cy="1371600"/>
          </a:xfrm>
          <a:prstGeom prst="ribbon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6096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lowchart: Off-page Connector 2"/>
          <p:cNvSpPr/>
          <p:nvPr/>
        </p:nvSpPr>
        <p:spPr>
          <a:xfrm>
            <a:off x="2551470" y="1905000"/>
            <a:ext cx="6380862" cy="3733800"/>
          </a:xfrm>
          <a:prstGeom prst="flowChartOffpageConnector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 অষ্টম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হিন্দুধর্ম ও নৈতিক শিক্ষা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– ৩য়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পরিচ্ছেদ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304800"/>
            <a:ext cx="4114800" cy="110799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62400" y="474162"/>
            <a:ext cx="3886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3886200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... </a:t>
            </a:r>
            <a:endParaRPr lang="en-US" sz="32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828800" y="3429000"/>
            <a:ext cx="8382000" cy="3140075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ধর্মের </a:t>
            </a:r>
            <a:r>
              <a:rPr lang="bn-IN" sz="32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ও</a:t>
            </a:r>
            <a:r>
              <a:rPr lang="bn-IN" sz="32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বিশেষ</a:t>
            </a:r>
            <a:r>
              <a:rPr lang="bn-IN" sz="32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লক্ষণ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জীবনাচরণে হিন্দুধর্মের সাধারণ ও বিশেষ লক্ষণের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ঘটাতে পারবে ।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657600" y="304800"/>
            <a:ext cx="47244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কিছু ছবি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796571_287531108064764_407240478_n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2286000"/>
            <a:ext cx="2560320" cy="28346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 descr="cor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804160"/>
            <a:ext cx="2560320" cy="28346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 descr="349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249680"/>
            <a:ext cx="2560320" cy="28346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438400" y="4267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স্মৃতিশাস্ত্র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1917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ধার্মিক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58013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অধার্মিক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 (15)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60" y="685800"/>
            <a:ext cx="2453640" cy="2362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5" name="Picture 4" descr="images.jpe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1943100"/>
            <a:ext cx="2716530" cy="2590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6" name="Picture 5" descr="intro_swami_vivekananda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93380" y="3235161"/>
            <a:ext cx="2453640" cy="2590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895600" y="32385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বেদ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477744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রামকৃষ্ণ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5802" y="596231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বিবেকানন্দ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27" y="3952220"/>
            <a:ext cx="2266950" cy="237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3124200" y="304800"/>
            <a:ext cx="5715000" cy="1219200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ঘোষ</a:t>
            </a:r>
            <a:r>
              <a:rPr lang="en-US" sz="54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5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2057400" y="2133600"/>
            <a:ext cx="8001000" cy="2895600"/>
          </a:xfrm>
          <a:prstGeom prst="star16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ধর্মের সাধারণ ও বিশেষ </a:t>
            </a:r>
            <a:r>
              <a:rPr lang="bn-BD" sz="4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667000" y="533400"/>
            <a:ext cx="6858000" cy="8382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ধৃ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-ধাতুর সংঙ্গে  মন্  প্রত্যয়যোগে ধর্ম শব্দটি উৎপন্ন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.jpg"/>
          <p:cNvPicPr preferRelativeResize="0">
            <a:picLocks/>
          </p:cNvPicPr>
          <p:nvPr/>
        </p:nvPicPr>
        <p:blipFill>
          <a:blip r:embed="rId2" cstate="print"/>
          <a:srcRect b="3509"/>
          <a:stretch>
            <a:fillRect/>
          </a:stretch>
        </p:blipFill>
        <p:spPr>
          <a:xfrm>
            <a:off x="1981200" y="2017222"/>
            <a:ext cx="22860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index1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038600"/>
            <a:ext cx="2286000" cy="1828800"/>
          </a:xfrm>
          <a:prstGeom prst="rect">
            <a:avLst/>
          </a:prstGeom>
        </p:spPr>
      </p:pic>
      <p:pic>
        <p:nvPicPr>
          <p:cNvPr id="10" name="Picture 9" descr="bd-18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038600"/>
            <a:ext cx="22860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 descr="images (18)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1981200"/>
            <a:ext cx="22860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11.jp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841245" y="4038600"/>
            <a:ext cx="22860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 descr="images (15).jpg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2017222"/>
            <a:ext cx="22860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75204" y="1371600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ধৃ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ধাতুর অর্থ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3356" y="39470"/>
            <a:ext cx="2225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1" y="6019800"/>
            <a:ext cx="4631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 সৃষ্টিকে বিশেষভাবে ধারণ করে আছে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2362200" y="2590800"/>
            <a:ext cx="7696200" cy="18288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ধারণাদ্ ধর্মম্ ইত্যাহুর্ধমেণ  বিধৃতাঃ প্রজা।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যঃ স্যাদ্ ধারণসংযুক্তঃ স ধর্ম ইতি  নিশ্চয়ঃ  ।।(১০৬/১৪)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1132" y="361802"/>
            <a:ext cx="5791200" cy="132343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মহাভারতের শান্তি পর্বে বর্ণিত ধর্মের  লক্ষণ  সম্পর্কে বলা হয়েছে... </a:t>
            </a:r>
            <a:endParaRPr lang="en-US" sz="4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907280"/>
            <a:ext cx="8991600" cy="156966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 ক্রিয়া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ধৃ+মন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‌)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 উৎপত্তি। ধর্ম সৃষ্টিকে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বিশেষভাবে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 আছে । যা কিছু ধারণশক্তি সম্পন্ন তাই ধর্ম।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endParaRPr lang="en-US" sz="3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449</Words>
  <Application>Microsoft Office PowerPoint</Application>
  <PresentationFormat>Widescreen</PresentationFormat>
  <Paragraphs>113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NikoshBAN</vt:lpstr>
      <vt:lpstr>SutonnyMJ</vt:lpstr>
      <vt:lpstr>Trebuchet MS</vt:lpstr>
      <vt:lpstr>Vrinda</vt:lpstr>
      <vt:lpstr>Wingdings</vt:lpstr>
      <vt:lpstr>Wingdings 3</vt:lpstr>
      <vt:lpstr>Custom Design</vt:lpstr>
      <vt:lpstr>1_Custom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Campus 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Dhiman Kumar Biswas</dc:creator>
  <cp:lastModifiedBy>Dhiman Kumar Biswas</cp:lastModifiedBy>
  <cp:revision>1097</cp:revision>
  <dcterms:created xsi:type="dcterms:W3CDTF">2062-12-09T14:50:17Z</dcterms:created>
  <dcterms:modified xsi:type="dcterms:W3CDTF">2020-04-19T05:41:26Z</dcterms:modified>
</cp:coreProperties>
</file>