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64" r:id="rId4"/>
    <p:sldId id="265" r:id="rId5"/>
    <p:sldId id="266" r:id="rId6"/>
    <p:sldId id="272" r:id="rId7"/>
    <p:sldId id="273" r:id="rId8"/>
    <p:sldId id="267" r:id="rId9"/>
    <p:sldId id="268" r:id="rId10"/>
    <p:sldId id="275" r:id="rId11"/>
    <p:sldId id="276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EB9F8-F79F-4529-AC89-587B6C4DE790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D0A53-5361-49CB-BD34-6ADC0C4C4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3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20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3688" y="34315"/>
            <a:ext cx="7380312" cy="1035373"/>
          </a:xfrm>
          <a:prstGeom prst="rect">
            <a:avLst/>
          </a:prstGeom>
        </p:spPr>
        <p:txBody>
          <a:bodyPr anchor="ctr"/>
          <a:lstStyle>
            <a:lvl1pPr algn="l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245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mailto:bldey171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458757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5936" y="1220755"/>
            <a:ext cx="4032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540"/>
            <a:ext cx="2073424" cy="15245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28" y="1717056"/>
            <a:ext cx="6668033" cy="41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06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E3DB75-398E-4474-BF61-C293013CDE2C}"/>
              </a:ext>
            </a:extLst>
          </p:cNvPr>
          <p:cNvSpPr/>
          <p:nvPr/>
        </p:nvSpPr>
        <p:spPr>
          <a:xfrm>
            <a:off x="1534485" y="14478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4C9965-4FCA-4CF5-B669-20A0467B2D29}"/>
              </a:ext>
            </a:extLst>
          </p:cNvPr>
          <p:cNvSpPr txBox="1"/>
          <p:nvPr/>
        </p:nvSpPr>
        <p:spPr>
          <a:xfrm>
            <a:off x="2290070" y="1354508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</a:p>
        </p:txBody>
      </p:sp>
      <p:sp>
        <p:nvSpPr>
          <p:cNvPr id="26" name="Rectangle: Single Corner Snipped 25">
            <a:extLst>
              <a:ext uri="{FF2B5EF4-FFF2-40B4-BE49-F238E27FC236}">
                <a16:creationId xmlns:a16="http://schemas.microsoft.com/office/drawing/2014/main" id="{DD3A8247-5BDF-4438-8BEA-587D447B71CF}"/>
              </a:ext>
            </a:extLst>
          </p:cNvPr>
          <p:cNvSpPr/>
          <p:nvPr/>
        </p:nvSpPr>
        <p:spPr>
          <a:xfrm>
            <a:off x="1534485" y="2193634"/>
            <a:ext cx="980115" cy="53339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উত্তর</a:t>
            </a:r>
            <a:endParaRPr lang="en-US" sz="2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AC85DD-5DF7-40C5-B1F3-007882A92877}"/>
              </a:ext>
            </a:extLst>
          </p:cNvPr>
          <p:cNvSpPr txBox="1"/>
          <p:nvPr/>
        </p:nvSpPr>
        <p:spPr>
          <a:xfrm>
            <a:off x="2667000" y="2102584"/>
            <a:ext cx="5658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CA3CC1-B53A-48C7-ACC5-82DFCED13888}"/>
              </a:ext>
            </a:extLst>
          </p:cNvPr>
          <p:cNvSpPr/>
          <p:nvPr/>
        </p:nvSpPr>
        <p:spPr>
          <a:xfrm>
            <a:off x="1800013" y="3841016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E3FFE3-9B80-4CAC-A4F3-F487A1175814}"/>
              </a:ext>
            </a:extLst>
          </p:cNvPr>
          <p:cNvSpPr txBox="1"/>
          <p:nvPr/>
        </p:nvSpPr>
        <p:spPr>
          <a:xfrm>
            <a:off x="2551528" y="3768724"/>
            <a:ext cx="565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0" name="Rectangle: Single Corner Snipped 29">
            <a:extLst>
              <a:ext uri="{FF2B5EF4-FFF2-40B4-BE49-F238E27FC236}">
                <a16:creationId xmlns:a16="http://schemas.microsoft.com/office/drawing/2014/main" id="{6310C102-39D4-4270-9CD4-884C69E3A74F}"/>
              </a:ext>
            </a:extLst>
          </p:cNvPr>
          <p:cNvSpPr/>
          <p:nvPr/>
        </p:nvSpPr>
        <p:spPr>
          <a:xfrm>
            <a:off x="1800013" y="4586850"/>
            <a:ext cx="980115" cy="53339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উত্তর</a:t>
            </a:r>
            <a:endParaRPr lang="en-US" sz="2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7F0405-409A-4895-AD9F-3E101295A541}"/>
              </a:ext>
            </a:extLst>
          </p:cNvPr>
          <p:cNvSpPr txBox="1"/>
          <p:nvPr/>
        </p:nvSpPr>
        <p:spPr>
          <a:xfrm>
            <a:off x="2932528" y="4495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9261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343BF-4942-4587-B72C-16955F5CC181}"/>
              </a:ext>
            </a:extLst>
          </p:cNvPr>
          <p:cNvSpPr txBox="1"/>
          <p:nvPr/>
        </p:nvSpPr>
        <p:spPr>
          <a:xfrm>
            <a:off x="5181600" y="609600"/>
            <a:ext cx="16764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5FB32F-3BDC-4B99-9138-030AA93A0DE7}"/>
              </a:ext>
            </a:extLst>
          </p:cNvPr>
          <p:cNvSpPr txBox="1"/>
          <p:nvPr/>
        </p:nvSpPr>
        <p:spPr>
          <a:xfrm>
            <a:off x="3886200" y="1676400"/>
            <a:ext cx="52578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শ্নগুল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7C9C1C8E-10C0-4EF1-86E6-97C9C69F63E1}"/>
              </a:ext>
            </a:extLst>
          </p:cNvPr>
          <p:cNvSpPr/>
          <p:nvPr/>
        </p:nvSpPr>
        <p:spPr>
          <a:xfrm>
            <a:off x="1610685" y="2573265"/>
            <a:ext cx="685800" cy="53339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A1036-8BB2-4130-8E7E-DEFEEA89A414}"/>
              </a:ext>
            </a:extLst>
          </p:cNvPr>
          <p:cNvSpPr txBox="1"/>
          <p:nvPr/>
        </p:nvSpPr>
        <p:spPr>
          <a:xfrm>
            <a:off x="2372685" y="2460333"/>
            <a:ext cx="565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B5CA8651-E3A2-4267-BF30-0FFA2D546B27}"/>
              </a:ext>
            </a:extLst>
          </p:cNvPr>
          <p:cNvSpPr/>
          <p:nvPr/>
        </p:nvSpPr>
        <p:spPr>
          <a:xfrm>
            <a:off x="1610686" y="3758002"/>
            <a:ext cx="685800" cy="53339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67E02-4388-4797-AAA4-420B97BAE7F4}"/>
              </a:ext>
            </a:extLst>
          </p:cNvPr>
          <p:cNvSpPr txBox="1"/>
          <p:nvPr/>
        </p:nvSpPr>
        <p:spPr>
          <a:xfrm>
            <a:off x="2443642" y="3701535"/>
            <a:ext cx="565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AFDBE-8501-42F0-8E80-CC68C34ABE93}"/>
              </a:ext>
            </a:extLst>
          </p:cNvPr>
          <p:cNvSpPr txBox="1"/>
          <p:nvPr/>
        </p:nvSpPr>
        <p:spPr>
          <a:xfrm>
            <a:off x="2449504" y="4915551"/>
            <a:ext cx="565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DC3AD382-A219-4ADD-A4E9-78EDFC7AA330}"/>
              </a:ext>
            </a:extLst>
          </p:cNvPr>
          <p:cNvSpPr/>
          <p:nvPr/>
        </p:nvSpPr>
        <p:spPr>
          <a:xfrm>
            <a:off x="1610685" y="5028483"/>
            <a:ext cx="685800" cy="53339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66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 animBg="1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5053" y="685800"/>
            <a:ext cx="25138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468" y="1371600"/>
            <a:ext cx="4191000" cy="23574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0466" y="3620869"/>
            <a:ext cx="5277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আনবে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43AACFAB-75E3-484E-8148-5C9C4F689E53}"/>
              </a:ext>
            </a:extLst>
          </p:cNvPr>
          <p:cNvSpPr/>
          <p:nvPr/>
        </p:nvSpPr>
        <p:spPr>
          <a:xfrm>
            <a:off x="1981200" y="4267200"/>
            <a:ext cx="685800" cy="53339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59DB7-B1EF-4470-A43F-238FDA4BDD3A}"/>
              </a:ext>
            </a:extLst>
          </p:cNvPr>
          <p:cNvSpPr txBox="1"/>
          <p:nvPr/>
        </p:nvSpPr>
        <p:spPr>
          <a:xfrm>
            <a:off x="2743200" y="4154268"/>
            <a:ext cx="565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A66B8161-25F7-4BE1-B7E7-2F3729E3A328}"/>
              </a:ext>
            </a:extLst>
          </p:cNvPr>
          <p:cNvSpPr/>
          <p:nvPr/>
        </p:nvSpPr>
        <p:spPr>
          <a:xfrm>
            <a:off x="2025748" y="5273829"/>
            <a:ext cx="685800" cy="53339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F544A-A314-4A1B-99A8-7B21415B5658}"/>
              </a:ext>
            </a:extLst>
          </p:cNvPr>
          <p:cNvSpPr txBox="1"/>
          <p:nvPr/>
        </p:nvSpPr>
        <p:spPr>
          <a:xfrm>
            <a:off x="2800105" y="5186779"/>
            <a:ext cx="565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ঙের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7121CC-195F-4CB8-BC66-6FB4C76D65DD}"/>
              </a:ext>
            </a:extLst>
          </p:cNvPr>
          <p:cNvSpPr txBox="1"/>
          <p:nvPr/>
        </p:nvSpPr>
        <p:spPr>
          <a:xfrm>
            <a:off x="2800105" y="6172200"/>
            <a:ext cx="565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AD040DCC-BEAB-449C-A84B-705B8540C819}"/>
              </a:ext>
            </a:extLst>
          </p:cNvPr>
          <p:cNvSpPr/>
          <p:nvPr/>
        </p:nvSpPr>
        <p:spPr>
          <a:xfrm>
            <a:off x="2114305" y="6285132"/>
            <a:ext cx="685800" cy="53339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3659458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/>
      <p:bldP spid="8" grpId="0" animBg="1"/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967770"/>
            <a:ext cx="7168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ধ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7377" y="2537430"/>
            <a:ext cx="9509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0064" y="1759527"/>
            <a:ext cx="9573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ন্য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8155" y="3124200"/>
            <a:ext cx="6559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622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DDE7F5B-1480-4F8C-A9F7-328102CB64C5}"/>
              </a:ext>
            </a:extLst>
          </p:cNvPr>
          <p:cNvSpPr/>
          <p:nvPr/>
        </p:nvSpPr>
        <p:spPr>
          <a:xfrm>
            <a:off x="1951922" y="1430171"/>
            <a:ext cx="5240156" cy="4689383"/>
          </a:xfrm>
          <a:custGeom>
            <a:avLst/>
            <a:gdLst>
              <a:gd name="connsiteX0" fmla="*/ 1806318 w 5663642"/>
              <a:gd name="connsiteY0" fmla="*/ 3800832 h 3801268"/>
              <a:gd name="connsiteX1" fmla="*/ 1814954 w 5663642"/>
              <a:gd name="connsiteY1" fmla="*/ 3801268 h 3801268"/>
              <a:gd name="connsiteX2" fmla="*/ 1814952 w 5663642"/>
              <a:gd name="connsiteY2" fmla="*/ 3801268 h 3801268"/>
              <a:gd name="connsiteX3" fmla="*/ 1902853 w 5663642"/>
              <a:gd name="connsiteY3" fmla="*/ 0 h 3801268"/>
              <a:gd name="connsiteX4" fmla="*/ 3172853 w 5663642"/>
              <a:gd name="connsiteY4" fmla="*/ 0 h 3801268"/>
              <a:gd name="connsiteX5" fmla="*/ 4705708 w 5663642"/>
              <a:gd name="connsiteY5" fmla="*/ 0 h 3801268"/>
              <a:gd name="connsiteX6" fmla="*/ 5659552 w 5663642"/>
              <a:gd name="connsiteY6" fmla="*/ 0 h 3801268"/>
              <a:gd name="connsiteX7" fmla="*/ 5663642 w 5663642"/>
              <a:gd name="connsiteY7" fmla="*/ 40572 h 3801268"/>
              <a:gd name="connsiteX8" fmla="*/ 5663642 w 5663642"/>
              <a:gd name="connsiteY8" fmla="*/ 40592 h 3801268"/>
              <a:gd name="connsiteX9" fmla="*/ 5653871 w 5663642"/>
              <a:gd name="connsiteY9" fmla="*/ 137523 h 3801268"/>
              <a:gd name="connsiteX10" fmla="*/ 5279571 w 5663642"/>
              <a:gd name="connsiteY10" fmla="*/ 511823 h 3801268"/>
              <a:gd name="connsiteX11" fmla="*/ 5182640 w 5663642"/>
              <a:gd name="connsiteY11" fmla="*/ 521594 h 3801268"/>
              <a:gd name="connsiteX12" fmla="*/ 5182620 w 5663642"/>
              <a:gd name="connsiteY12" fmla="*/ 521594 h 3801268"/>
              <a:gd name="connsiteX13" fmla="*/ 3172853 w 5663642"/>
              <a:gd name="connsiteY13" fmla="*/ 521594 h 3801268"/>
              <a:gd name="connsiteX14" fmla="*/ 1902853 w 5663642"/>
              <a:gd name="connsiteY14" fmla="*/ 521594 h 3801268"/>
              <a:gd name="connsiteX15" fmla="*/ 1902853 w 5663642"/>
              <a:gd name="connsiteY15" fmla="*/ 521632 h 3801268"/>
              <a:gd name="connsiteX16" fmla="*/ 1735712 w 5663642"/>
              <a:gd name="connsiteY16" fmla="*/ 530072 h 3801268"/>
              <a:gd name="connsiteX17" fmla="*/ 261547 w 5663642"/>
              <a:gd name="connsiteY17" fmla="*/ 2163650 h 3801268"/>
              <a:gd name="connsiteX18" fmla="*/ 1735712 w 5663642"/>
              <a:gd name="connsiteY18" fmla="*/ 3797228 h 3801268"/>
              <a:gd name="connsiteX19" fmla="*/ 1761006 w 5663642"/>
              <a:gd name="connsiteY19" fmla="*/ 3798506 h 3801268"/>
              <a:gd name="connsiteX20" fmla="*/ 1761378 w 5663642"/>
              <a:gd name="connsiteY20" fmla="*/ 3798562 h 3801268"/>
              <a:gd name="connsiteX21" fmla="*/ 1806318 w 5663642"/>
              <a:gd name="connsiteY21" fmla="*/ 3800832 h 3801268"/>
              <a:gd name="connsiteX22" fmla="*/ 1708297 w 5663642"/>
              <a:gd name="connsiteY22" fmla="*/ 3795882 h 3801268"/>
              <a:gd name="connsiteX23" fmla="*/ 0 w 5663642"/>
              <a:gd name="connsiteY23" fmla="*/ 1902853 h 3801268"/>
              <a:gd name="connsiteX24" fmla="*/ 1902853 w 5663642"/>
              <a:gd name="connsiteY24" fmla="*/ 0 h 380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63642" h="3801268">
                <a:moveTo>
                  <a:pt x="1806318" y="3800832"/>
                </a:moveTo>
                <a:lnTo>
                  <a:pt x="1814954" y="3801268"/>
                </a:lnTo>
                <a:lnTo>
                  <a:pt x="1814952" y="3801268"/>
                </a:lnTo>
                <a:close/>
                <a:moveTo>
                  <a:pt x="1902853" y="0"/>
                </a:moveTo>
                <a:lnTo>
                  <a:pt x="3172853" y="0"/>
                </a:lnTo>
                <a:lnTo>
                  <a:pt x="4705708" y="0"/>
                </a:lnTo>
                <a:lnTo>
                  <a:pt x="5659552" y="0"/>
                </a:lnTo>
                <a:lnTo>
                  <a:pt x="5663642" y="40572"/>
                </a:lnTo>
                <a:lnTo>
                  <a:pt x="5663642" y="40592"/>
                </a:lnTo>
                <a:lnTo>
                  <a:pt x="5653871" y="137523"/>
                </a:lnTo>
                <a:cubicBezTo>
                  <a:pt x="5615425" y="325400"/>
                  <a:pt x="5467448" y="473377"/>
                  <a:pt x="5279571" y="511823"/>
                </a:cubicBezTo>
                <a:lnTo>
                  <a:pt x="5182640" y="521594"/>
                </a:lnTo>
                <a:lnTo>
                  <a:pt x="5182620" y="521594"/>
                </a:lnTo>
                <a:lnTo>
                  <a:pt x="3172853" y="521594"/>
                </a:lnTo>
                <a:lnTo>
                  <a:pt x="1902853" y="521594"/>
                </a:lnTo>
                <a:lnTo>
                  <a:pt x="1902853" y="521632"/>
                </a:lnTo>
                <a:lnTo>
                  <a:pt x="1735712" y="530072"/>
                </a:lnTo>
                <a:cubicBezTo>
                  <a:pt x="907696" y="614162"/>
                  <a:pt x="261547" y="1313448"/>
                  <a:pt x="261547" y="2163650"/>
                </a:cubicBezTo>
                <a:cubicBezTo>
                  <a:pt x="261547" y="3013852"/>
                  <a:pt x="907696" y="3713139"/>
                  <a:pt x="1735712" y="3797228"/>
                </a:cubicBezTo>
                <a:lnTo>
                  <a:pt x="1761006" y="3798506"/>
                </a:lnTo>
                <a:lnTo>
                  <a:pt x="1761378" y="3798562"/>
                </a:lnTo>
                <a:lnTo>
                  <a:pt x="1806318" y="3800832"/>
                </a:lnTo>
                <a:lnTo>
                  <a:pt x="1708297" y="3795882"/>
                </a:lnTo>
                <a:cubicBezTo>
                  <a:pt x="748772" y="3698437"/>
                  <a:pt x="0" y="2888088"/>
                  <a:pt x="0" y="1902853"/>
                </a:cubicBezTo>
                <a:cubicBezTo>
                  <a:pt x="0" y="851936"/>
                  <a:pt x="851936" y="0"/>
                  <a:pt x="1902853" y="0"/>
                </a:cubicBezTo>
                <a:close/>
              </a:path>
            </a:pathLst>
          </a:custGeom>
          <a:solidFill>
            <a:srgbClr val="1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24FF127-447E-4BBB-8996-EE8607904948}"/>
              </a:ext>
            </a:extLst>
          </p:cNvPr>
          <p:cNvSpPr/>
          <p:nvPr/>
        </p:nvSpPr>
        <p:spPr>
          <a:xfrm>
            <a:off x="6013255" y="4004001"/>
            <a:ext cx="3785" cy="50051"/>
          </a:xfrm>
          <a:custGeom>
            <a:avLst/>
            <a:gdLst>
              <a:gd name="connsiteX0" fmla="*/ 0 w 4090"/>
              <a:gd name="connsiteY0" fmla="*/ 0 h 40572"/>
              <a:gd name="connsiteX1" fmla="*/ 4090 w 4090"/>
              <a:gd name="connsiteY1" fmla="*/ 0 h 40572"/>
              <a:gd name="connsiteX2" fmla="*/ 4090 w 4090"/>
              <a:gd name="connsiteY2" fmla="*/ 40572 h 40572"/>
              <a:gd name="connsiteX3" fmla="*/ 0 w 4090"/>
              <a:gd name="connsiteY3" fmla="*/ 0 h 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" h="40572">
                <a:moveTo>
                  <a:pt x="0" y="0"/>
                </a:moveTo>
                <a:lnTo>
                  <a:pt x="4090" y="0"/>
                </a:lnTo>
                <a:lnTo>
                  <a:pt x="4090" y="4057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838B409-1AD5-4455-9C46-6D102B30217F}"/>
              </a:ext>
            </a:extLst>
          </p:cNvPr>
          <p:cNvSpPr/>
          <p:nvPr/>
        </p:nvSpPr>
        <p:spPr>
          <a:xfrm>
            <a:off x="3712841" y="6114500"/>
            <a:ext cx="156024" cy="10528"/>
          </a:xfrm>
          <a:custGeom>
            <a:avLst/>
            <a:gdLst>
              <a:gd name="connsiteX0" fmla="*/ 168633 w 168633"/>
              <a:gd name="connsiteY0" fmla="*/ 0 h 8534"/>
              <a:gd name="connsiteX1" fmla="*/ 168266 w 168633"/>
              <a:gd name="connsiteY1" fmla="*/ 56 h 8534"/>
              <a:gd name="connsiteX2" fmla="*/ 375 w 168633"/>
              <a:gd name="connsiteY2" fmla="*/ 8534 h 8534"/>
              <a:gd name="connsiteX3" fmla="*/ 0 w 168633"/>
              <a:gd name="connsiteY3" fmla="*/ 8515 h 8534"/>
              <a:gd name="connsiteX4" fmla="*/ 87521 w 168633"/>
              <a:gd name="connsiteY4" fmla="*/ 4096 h 8534"/>
              <a:gd name="connsiteX5" fmla="*/ 87524 w 168633"/>
              <a:gd name="connsiteY5" fmla="*/ 4096 h 8534"/>
              <a:gd name="connsiteX6" fmla="*/ 168633 w 168633"/>
              <a:gd name="connsiteY6" fmla="*/ 0 h 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33" h="8534">
                <a:moveTo>
                  <a:pt x="168633" y="0"/>
                </a:moveTo>
                <a:lnTo>
                  <a:pt x="168266" y="56"/>
                </a:lnTo>
                <a:cubicBezTo>
                  <a:pt x="113065" y="5662"/>
                  <a:pt x="57055" y="8534"/>
                  <a:pt x="375" y="8534"/>
                </a:cubicBezTo>
                <a:lnTo>
                  <a:pt x="0" y="8515"/>
                </a:lnTo>
                <a:lnTo>
                  <a:pt x="87521" y="4096"/>
                </a:lnTo>
                <a:lnTo>
                  <a:pt x="87524" y="4096"/>
                </a:lnTo>
                <a:lnTo>
                  <a:pt x="168633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25CA754-491F-4564-A103-62EF7A7E07D4}"/>
              </a:ext>
            </a:extLst>
          </p:cNvPr>
          <p:cNvSpPr/>
          <p:nvPr/>
        </p:nvSpPr>
        <p:spPr>
          <a:xfrm>
            <a:off x="3581254" y="6116147"/>
            <a:ext cx="49913" cy="3407"/>
          </a:xfrm>
          <a:custGeom>
            <a:avLst/>
            <a:gdLst>
              <a:gd name="connsiteX0" fmla="*/ 0 w 53946"/>
              <a:gd name="connsiteY0" fmla="*/ 0 h 2762"/>
              <a:gd name="connsiteX1" fmla="*/ 26915 w 53946"/>
              <a:gd name="connsiteY1" fmla="*/ 1359 h 2762"/>
              <a:gd name="connsiteX2" fmla="*/ 27286 w 53946"/>
              <a:gd name="connsiteY2" fmla="*/ 1415 h 2762"/>
              <a:gd name="connsiteX3" fmla="*/ 53946 w 53946"/>
              <a:gd name="connsiteY3" fmla="*/ 2762 h 2762"/>
              <a:gd name="connsiteX4" fmla="*/ 53946 w 53946"/>
              <a:gd name="connsiteY4" fmla="*/ 2762 h 2762"/>
              <a:gd name="connsiteX5" fmla="*/ 372 w 53946"/>
              <a:gd name="connsiteY5" fmla="*/ 56 h 2762"/>
              <a:gd name="connsiteX6" fmla="*/ 0 w 53946"/>
              <a:gd name="connsiteY6" fmla="*/ 0 h 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46" h="2762">
                <a:moveTo>
                  <a:pt x="0" y="0"/>
                </a:moveTo>
                <a:lnTo>
                  <a:pt x="26915" y="1359"/>
                </a:lnTo>
                <a:lnTo>
                  <a:pt x="27286" y="1415"/>
                </a:lnTo>
                <a:lnTo>
                  <a:pt x="53946" y="2762"/>
                </a:lnTo>
                <a:lnTo>
                  <a:pt x="53946" y="2762"/>
                </a:lnTo>
                <a:lnTo>
                  <a:pt x="372" y="5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6997A11-D20D-4451-9713-24D259333641}"/>
              </a:ext>
            </a:extLst>
          </p:cNvPr>
          <p:cNvSpPr/>
          <p:nvPr/>
        </p:nvSpPr>
        <p:spPr>
          <a:xfrm>
            <a:off x="3630822" y="6119485"/>
            <a:ext cx="81672" cy="5545"/>
          </a:xfrm>
          <a:custGeom>
            <a:avLst/>
            <a:gdLst>
              <a:gd name="connsiteX0" fmla="*/ 0 w 88272"/>
              <a:gd name="connsiteY0" fmla="*/ 0 h 4495"/>
              <a:gd name="connsiteX1" fmla="*/ 87519 w 88272"/>
              <a:gd name="connsiteY1" fmla="*/ 4419 h 4495"/>
              <a:gd name="connsiteX2" fmla="*/ 88272 w 88272"/>
              <a:gd name="connsiteY2" fmla="*/ 4495 h 4495"/>
              <a:gd name="connsiteX3" fmla="*/ 371 w 88272"/>
              <a:gd name="connsiteY3" fmla="*/ 57 h 4495"/>
              <a:gd name="connsiteX4" fmla="*/ 0 w 88272"/>
              <a:gd name="connsiteY4" fmla="*/ 0 h 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72" h="4495">
                <a:moveTo>
                  <a:pt x="0" y="0"/>
                </a:moveTo>
                <a:lnTo>
                  <a:pt x="87519" y="4419"/>
                </a:lnTo>
                <a:lnTo>
                  <a:pt x="88272" y="4495"/>
                </a:lnTo>
                <a:lnTo>
                  <a:pt x="371" y="5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088C2C3-F0E6-45D2-9188-F05E43F36EBA}"/>
              </a:ext>
            </a:extLst>
          </p:cNvPr>
          <p:cNvSpPr/>
          <p:nvPr/>
        </p:nvSpPr>
        <p:spPr>
          <a:xfrm>
            <a:off x="3631166" y="6119553"/>
            <a:ext cx="81329" cy="5475"/>
          </a:xfrm>
          <a:custGeom>
            <a:avLst/>
            <a:gdLst>
              <a:gd name="connsiteX0" fmla="*/ 0 w 87901"/>
              <a:gd name="connsiteY0" fmla="*/ 0 h 4438"/>
              <a:gd name="connsiteX1" fmla="*/ 87901 w 87901"/>
              <a:gd name="connsiteY1" fmla="*/ 4438 h 4438"/>
              <a:gd name="connsiteX2" fmla="*/ 2 w 87901"/>
              <a:gd name="connsiteY2" fmla="*/ 0 h 4438"/>
              <a:gd name="connsiteX3" fmla="*/ 0 w 87901"/>
              <a:gd name="connsiteY3" fmla="*/ 0 h 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01" h="4438">
                <a:moveTo>
                  <a:pt x="0" y="0"/>
                </a:moveTo>
                <a:lnTo>
                  <a:pt x="87901" y="4438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39CA87E-D7AC-495D-91ED-41538E0D66F8}"/>
              </a:ext>
            </a:extLst>
          </p:cNvPr>
          <p:cNvSpPr/>
          <p:nvPr/>
        </p:nvSpPr>
        <p:spPr>
          <a:xfrm>
            <a:off x="3712843" y="6119555"/>
            <a:ext cx="80981" cy="5451"/>
          </a:xfrm>
          <a:custGeom>
            <a:avLst/>
            <a:gdLst>
              <a:gd name="connsiteX0" fmla="*/ 87526 w 87526"/>
              <a:gd name="connsiteY0" fmla="*/ 0 h 4419"/>
              <a:gd name="connsiteX1" fmla="*/ 87524 w 87526"/>
              <a:gd name="connsiteY1" fmla="*/ 0 h 4419"/>
              <a:gd name="connsiteX2" fmla="*/ 0 w 87526"/>
              <a:gd name="connsiteY2" fmla="*/ 4419 h 4419"/>
              <a:gd name="connsiteX3" fmla="*/ 0 w 87526"/>
              <a:gd name="connsiteY3" fmla="*/ 4419 h 4419"/>
              <a:gd name="connsiteX4" fmla="*/ 87526 w 87526"/>
              <a:gd name="connsiteY4" fmla="*/ 0 h 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26" h="4419">
                <a:moveTo>
                  <a:pt x="87526" y="0"/>
                </a:moveTo>
                <a:lnTo>
                  <a:pt x="87524" y="0"/>
                </a:lnTo>
                <a:lnTo>
                  <a:pt x="0" y="4419"/>
                </a:lnTo>
                <a:lnTo>
                  <a:pt x="0" y="4419"/>
                </a:lnTo>
                <a:lnTo>
                  <a:pt x="87526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2DBE98E-B53D-4A0A-8DAC-7BAEDD0F84F6}"/>
              </a:ext>
            </a:extLst>
          </p:cNvPr>
          <p:cNvSpPr/>
          <p:nvPr/>
        </p:nvSpPr>
        <p:spPr>
          <a:xfrm>
            <a:off x="3606156" y="6117824"/>
            <a:ext cx="25010" cy="1731"/>
          </a:xfrm>
          <a:custGeom>
            <a:avLst/>
            <a:gdLst>
              <a:gd name="connsiteX0" fmla="*/ 0 w 27031"/>
              <a:gd name="connsiteY0" fmla="*/ 0 h 1403"/>
              <a:gd name="connsiteX1" fmla="*/ 26660 w 27031"/>
              <a:gd name="connsiteY1" fmla="*/ 1346 h 1403"/>
              <a:gd name="connsiteX2" fmla="*/ 27031 w 27031"/>
              <a:gd name="connsiteY2" fmla="*/ 1403 h 1403"/>
              <a:gd name="connsiteX3" fmla="*/ 371 w 27031"/>
              <a:gd name="connsiteY3" fmla="*/ 56 h 1403"/>
              <a:gd name="connsiteX4" fmla="*/ 0 w 27031"/>
              <a:gd name="connsiteY4" fmla="*/ 0 h 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1" h="1403">
                <a:moveTo>
                  <a:pt x="0" y="0"/>
                </a:moveTo>
                <a:lnTo>
                  <a:pt x="26660" y="1346"/>
                </a:lnTo>
                <a:lnTo>
                  <a:pt x="27031" y="1403"/>
                </a:lnTo>
                <a:lnTo>
                  <a:pt x="371" y="5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F470E53-889A-4E1E-B3FD-70B6FFE19C7C}"/>
              </a:ext>
            </a:extLst>
          </p:cNvPr>
          <p:cNvSpPr/>
          <p:nvPr/>
        </p:nvSpPr>
        <p:spPr>
          <a:xfrm>
            <a:off x="3631166" y="6119553"/>
            <a:ext cx="81329" cy="5475"/>
          </a:xfrm>
          <a:custGeom>
            <a:avLst/>
            <a:gdLst>
              <a:gd name="connsiteX0" fmla="*/ 0 w 87901"/>
              <a:gd name="connsiteY0" fmla="*/ 0 h 4438"/>
              <a:gd name="connsiteX1" fmla="*/ 87901 w 87901"/>
              <a:gd name="connsiteY1" fmla="*/ 4438 h 4438"/>
              <a:gd name="connsiteX2" fmla="*/ 0 w 87901"/>
              <a:gd name="connsiteY2" fmla="*/ 0 h 4438"/>
              <a:gd name="connsiteX3" fmla="*/ 0 w 87901"/>
              <a:gd name="connsiteY3" fmla="*/ 0 h 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01" h="4438">
                <a:moveTo>
                  <a:pt x="0" y="0"/>
                </a:moveTo>
                <a:lnTo>
                  <a:pt x="87901" y="443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2D34C9-F9A0-45EF-8981-DB474202CDBA}"/>
              </a:ext>
            </a:extLst>
          </p:cNvPr>
          <p:cNvSpPr/>
          <p:nvPr/>
        </p:nvSpPr>
        <p:spPr>
          <a:xfrm>
            <a:off x="3712843" y="6119555"/>
            <a:ext cx="80981" cy="5451"/>
          </a:xfrm>
          <a:custGeom>
            <a:avLst/>
            <a:gdLst>
              <a:gd name="connsiteX0" fmla="*/ 87526 w 87526"/>
              <a:gd name="connsiteY0" fmla="*/ 0 h 4419"/>
              <a:gd name="connsiteX1" fmla="*/ 87526 w 87526"/>
              <a:gd name="connsiteY1" fmla="*/ 0 h 4419"/>
              <a:gd name="connsiteX2" fmla="*/ 0 w 87526"/>
              <a:gd name="connsiteY2" fmla="*/ 4419 h 4419"/>
              <a:gd name="connsiteX3" fmla="*/ 0 w 87526"/>
              <a:gd name="connsiteY3" fmla="*/ 4419 h 4419"/>
              <a:gd name="connsiteX4" fmla="*/ 87526 w 87526"/>
              <a:gd name="connsiteY4" fmla="*/ 0 h 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26" h="4419">
                <a:moveTo>
                  <a:pt x="87526" y="0"/>
                </a:moveTo>
                <a:lnTo>
                  <a:pt x="87526" y="0"/>
                </a:lnTo>
                <a:lnTo>
                  <a:pt x="0" y="4419"/>
                </a:lnTo>
                <a:lnTo>
                  <a:pt x="0" y="4419"/>
                </a:lnTo>
                <a:lnTo>
                  <a:pt x="87526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E51302-4521-4C53-846E-1A30EBAA8EA9}"/>
              </a:ext>
            </a:extLst>
          </p:cNvPr>
          <p:cNvSpPr/>
          <p:nvPr/>
        </p:nvSpPr>
        <p:spPr>
          <a:xfrm>
            <a:off x="3631168" y="6119553"/>
            <a:ext cx="81326" cy="5475"/>
          </a:xfrm>
          <a:custGeom>
            <a:avLst/>
            <a:gdLst>
              <a:gd name="connsiteX0" fmla="*/ 0 w 87899"/>
              <a:gd name="connsiteY0" fmla="*/ 0 h 4438"/>
              <a:gd name="connsiteX1" fmla="*/ 87899 w 87899"/>
              <a:gd name="connsiteY1" fmla="*/ 4438 h 4438"/>
              <a:gd name="connsiteX2" fmla="*/ 3 w 87899"/>
              <a:gd name="connsiteY2" fmla="*/ 0 h 4438"/>
              <a:gd name="connsiteX3" fmla="*/ 0 w 87899"/>
              <a:gd name="connsiteY3" fmla="*/ 0 h 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99" h="4438">
                <a:moveTo>
                  <a:pt x="0" y="0"/>
                </a:moveTo>
                <a:lnTo>
                  <a:pt x="87899" y="4438"/>
                </a:lnTo>
                <a:cubicBezTo>
                  <a:pt x="58225" y="4438"/>
                  <a:pt x="28902" y="2935"/>
                  <a:pt x="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A47AB5-F573-4BBF-AF28-E70E10146702}"/>
              </a:ext>
            </a:extLst>
          </p:cNvPr>
          <p:cNvSpPr/>
          <p:nvPr/>
        </p:nvSpPr>
        <p:spPr>
          <a:xfrm>
            <a:off x="3712842" y="6119555"/>
            <a:ext cx="80980" cy="5451"/>
          </a:xfrm>
          <a:custGeom>
            <a:avLst/>
            <a:gdLst>
              <a:gd name="connsiteX0" fmla="*/ 87524 w 87524"/>
              <a:gd name="connsiteY0" fmla="*/ 0 h 4419"/>
              <a:gd name="connsiteX1" fmla="*/ 87521 w 87524"/>
              <a:gd name="connsiteY1" fmla="*/ 0 h 4419"/>
              <a:gd name="connsiteX2" fmla="*/ 0 w 87524"/>
              <a:gd name="connsiteY2" fmla="*/ 4419 h 4419"/>
              <a:gd name="connsiteX3" fmla="*/ 0 w 87524"/>
              <a:gd name="connsiteY3" fmla="*/ 4419 h 4419"/>
              <a:gd name="connsiteX4" fmla="*/ 87524 w 87524"/>
              <a:gd name="connsiteY4" fmla="*/ 0 h 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24" h="4419">
                <a:moveTo>
                  <a:pt x="87524" y="0"/>
                </a:moveTo>
                <a:lnTo>
                  <a:pt x="87521" y="0"/>
                </a:lnTo>
                <a:lnTo>
                  <a:pt x="0" y="4419"/>
                </a:lnTo>
                <a:lnTo>
                  <a:pt x="0" y="4419"/>
                </a:lnTo>
                <a:lnTo>
                  <a:pt x="87524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AD3448E-3193-4552-9ACE-30C6482414EA}"/>
              </a:ext>
            </a:extLst>
          </p:cNvPr>
          <p:cNvSpPr/>
          <p:nvPr/>
        </p:nvSpPr>
        <p:spPr>
          <a:xfrm>
            <a:off x="2193914" y="2073627"/>
            <a:ext cx="4704407" cy="4042519"/>
          </a:xfrm>
          <a:custGeom>
            <a:avLst/>
            <a:gdLst>
              <a:gd name="connsiteX0" fmla="*/ 1641304 w 5084595"/>
              <a:gd name="connsiteY0" fmla="*/ 0 h 3276912"/>
              <a:gd name="connsiteX1" fmla="*/ 2593806 w 5084595"/>
              <a:gd name="connsiteY1" fmla="*/ 0 h 3276912"/>
              <a:gd name="connsiteX2" fmla="*/ 4126661 w 5084595"/>
              <a:gd name="connsiteY2" fmla="*/ 0 h 3276912"/>
              <a:gd name="connsiteX3" fmla="*/ 5080505 w 5084595"/>
              <a:gd name="connsiteY3" fmla="*/ 0 h 3276912"/>
              <a:gd name="connsiteX4" fmla="*/ 5084595 w 5084595"/>
              <a:gd name="connsiteY4" fmla="*/ 40572 h 3276912"/>
              <a:gd name="connsiteX5" fmla="*/ 5084595 w 5084595"/>
              <a:gd name="connsiteY5" fmla="*/ 40592 h 3276912"/>
              <a:gd name="connsiteX6" fmla="*/ 5074824 w 5084595"/>
              <a:gd name="connsiteY6" fmla="*/ 137523 h 3276912"/>
              <a:gd name="connsiteX7" fmla="*/ 4700524 w 5084595"/>
              <a:gd name="connsiteY7" fmla="*/ 511823 h 3276912"/>
              <a:gd name="connsiteX8" fmla="*/ 4603593 w 5084595"/>
              <a:gd name="connsiteY8" fmla="*/ 521594 h 3276912"/>
              <a:gd name="connsiteX9" fmla="*/ 4603573 w 5084595"/>
              <a:gd name="connsiteY9" fmla="*/ 521594 h 3276912"/>
              <a:gd name="connsiteX10" fmla="*/ 2593806 w 5084595"/>
              <a:gd name="connsiteY10" fmla="*/ 521594 h 3276912"/>
              <a:gd name="connsiteX11" fmla="*/ 1641304 w 5084595"/>
              <a:gd name="connsiteY11" fmla="*/ 521594 h 3276912"/>
              <a:gd name="connsiteX12" fmla="*/ 1641304 w 5084595"/>
              <a:gd name="connsiteY12" fmla="*/ 516720 h 3276912"/>
              <a:gd name="connsiteX13" fmla="*/ 1499831 w 5084595"/>
              <a:gd name="connsiteY13" fmla="*/ 523864 h 3276912"/>
              <a:gd name="connsiteX14" fmla="*/ 257610 w 5084595"/>
              <a:gd name="connsiteY14" fmla="*/ 1900416 h 3276912"/>
              <a:gd name="connsiteX15" fmla="*/ 1362443 w 5084595"/>
              <a:gd name="connsiteY15" fmla="*/ 3256000 h 3276912"/>
              <a:gd name="connsiteX16" fmla="*/ 1499459 w 5084595"/>
              <a:gd name="connsiteY16" fmla="*/ 3276912 h 3276912"/>
              <a:gd name="connsiteX17" fmla="*/ 1474165 w 5084595"/>
              <a:gd name="connsiteY17" fmla="*/ 3275634 h 3276912"/>
              <a:gd name="connsiteX18" fmla="*/ 0 w 5084595"/>
              <a:gd name="connsiteY18" fmla="*/ 1642056 h 3276912"/>
              <a:gd name="connsiteX19" fmla="*/ 1474165 w 5084595"/>
              <a:gd name="connsiteY19" fmla="*/ 8478 h 3276912"/>
              <a:gd name="connsiteX20" fmla="*/ 1641304 w 5084595"/>
              <a:gd name="connsiteY20" fmla="*/ 38 h 327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84595" h="3276912">
                <a:moveTo>
                  <a:pt x="1641304" y="0"/>
                </a:moveTo>
                <a:lnTo>
                  <a:pt x="2593806" y="0"/>
                </a:lnTo>
                <a:lnTo>
                  <a:pt x="4126661" y="0"/>
                </a:lnTo>
                <a:lnTo>
                  <a:pt x="5080505" y="0"/>
                </a:lnTo>
                <a:lnTo>
                  <a:pt x="5084595" y="40572"/>
                </a:lnTo>
                <a:lnTo>
                  <a:pt x="5084595" y="40592"/>
                </a:lnTo>
                <a:lnTo>
                  <a:pt x="5074824" y="137523"/>
                </a:lnTo>
                <a:cubicBezTo>
                  <a:pt x="5036378" y="325400"/>
                  <a:pt x="4888401" y="473377"/>
                  <a:pt x="4700524" y="511823"/>
                </a:cubicBezTo>
                <a:lnTo>
                  <a:pt x="4603593" y="521594"/>
                </a:lnTo>
                <a:lnTo>
                  <a:pt x="4603573" y="521594"/>
                </a:lnTo>
                <a:lnTo>
                  <a:pt x="2593806" y="521594"/>
                </a:lnTo>
                <a:lnTo>
                  <a:pt x="1641304" y="521594"/>
                </a:lnTo>
                <a:lnTo>
                  <a:pt x="1641304" y="516720"/>
                </a:lnTo>
                <a:lnTo>
                  <a:pt x="1499831" y="523864"/>
                </a:lnTo>
                <a:cubicBezTo>
                  <a:pt x="802094" y="594723"/>
                  <a:pt x="257610" y="1183984"/>
                  <a:pt x="257610" y="1900416"/>
                </a:cubicBezTo>
                <a:cubicBezTo>
                  <a:pt x="257610" y="2569086"/>
                  <a:pt x="731916" y="3126976"/>
                  <a:pt x="1362443" y="3256000"/>
                </a:cubicBezTo>
                <a:lnTo>
                  <a:pt x="1499459" y="3276912"/>
                </a:lnTo>
                <a:lnTo>
                  <a:pt x="1474165" y="3275634"/>
                </a:lnTo>
                <a:cubicBezTo>
                  <a:pt x="646149" y="3191545"/>
                  <a:pt x="0" y="2492258"/>
                  <a:pt x="0" y="1642056"/>
                </a:cubicBezTo>
                <a:cubicBezTo>
                  <a:pt x="0" y="791854"/>
                  <a:pt x="646149" y="92568"/>
                  <a:pt x="1474165" y="8478"/>
                </a:cubicBezTo>
                <a:lnTo>
                  <a:pt x="1641304" y="38"/>
                </a:lnTo>
                <a:close/>
              </a:path>
            </a:pathLst>
          </a:custGeom>
          <a:solidFill>
            <a:srgbClr val="2F4A5B"/>
          </a:solidFill>
          <a:ln>
            <a:noFill/>
          </a:ln>
          <a:effectLst>
            <a:outerShdw blurRad="266700" dist="38100" dir="14400000" algn="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CEF1D11-9966-4C89-B514-0A75F64A981E}"/>
              </a:ext>
            </a:extLst>
          </p:cNvPr>
          <p:cNvSpPr/>
          <p:nvPr/>
        </p:nvSpPr>
        <p:spPr>
          <a:xfrm>
            <a:off x="2432262" y="2711074"/>
            <a:ext cx="4172299" cy="3406751"/>
          </a:xfrm>
          <a:custGeom>
            <a:avLst/>
            <a:gdLst>
              <a:gd name="connsiteX0" fmla="*/ 1383696 w 4509485"/>
              <a:gd name="connsiteY0" fmla="*/ 0 h 2761551"/>
              <a:gd name="connsiteX1" fmla="*/ 1383696 w 4509485"/>
              <a:gd name="connsiteY1" fmla="*/ 4873 h 2761551"/>
              <a:gd name="connsiteX2" fmla="*/ 2018696 w 4509485"/>
              <a:gd name="connsiteY2" fmla="*/ 4873 h 2761551"/>
              <a:gd name="connsiteX3" fmla="*/ 3551551 w 4509485"/>
              <a:gd name="connsiteY3" fmla="*/ 4873 h 2761551"/>
              <a:gd name="connsiteX4" fmla="*/ 4505395 w 4509485"/>
              <a:gd name="connsiteY4" fmla="*/ 4873 h 2761551"/>
              <a:gd name="connsiteX5" fmla="*/ 4509485 w 4509485"/>
              <a:gd name="connsiteY5" fmla="*/ 45445 h 2761551"/>
              <a:gd name="connsiteX6" fmla="*/ 4509485 w 4509485"/>
              <a:gd name="connsiteY6" fmla="*/ 45465 h 2761551"/>
              <a:gd name="connsiteX7" fmla="*/ 4499714 w 4509485"/>
              <a:gd name="connsiteY7" fmla="*/ 142396 h 2761551"/>
              <a:gd name="connsiteX8" fmla="*/ 4125414 w 4509485"/>
              <a:gd name="connsiteY8" fmla="*/ 516696 h 2761551"/>
              <a:gd name="connsiteX9" fmla="*/ 4028483 w 4509485"/>
              <a:gd name="connsiteY9" fmla="*/ 526467 h 2761551"/>
              <a:gd name="connsiteX10" fmla="*/ 4028463 w 4509485"/>
              <a:gd name="connsiteY10" fmla="*/ 526467 h 2761551"/>
              <a:gd name="connsiteX11" fmla="*/ 2018696 w 4509485"/>
              <a:gd name="connsiteY11" fmla="*/ 526467 h 2761551"/>
              <a:gd name="connsiteX12" fmla="*/ 1383696 w 4509485"/>
              <a:gd name="connsiteY12" fmla="*/ 526467 h 2761551"/>
              <a:gd name="connsiteX13" fmla="*/ 1383696 w 4509485"/>
              <a:gd name="connsiteY13" fmla="*/ 526468 h 2761551"/>
              <a:gd name="connsiteX14" fmla="*/ 263234 w 4509485"/>
              <a:gd name="connsiteY14" fmla="*/ 1646930 h 2761551"/>
              <a:gd name="connsiteX15" fmla="*/ 1157884 w 4509485"/>
              <a:gd name="connsiteY15" fmla="*/ 2744628 h 2761551"/>
              <a:gd name="connsiteX16" fmla="*/ 1268764 w 4509485"/>
              <a:gd name="connsiteY16" fmla="*/ 2761551 h 2761551"/>
              <a:gd name="connsiteX17" fmla="*/ 1241849 w 4509485"/>
              <a:gd name="connsiteY17" fmla="*/ 2760192 h 2761551"/>
              <a:gd name="connsiteX18" fmla="*/ 1104833 w 4509485"/>
              <a:gd name="connsiteY18" fmla="*/ 2739280 h 2761551"/>
              <a:gd name="connsiteX19" fmla="*/ 0 w 4509485"/>
              <a:gd name="connsiteY19" fmla="*/ 1383696 h 2761551"/>
              <a:gd name="connsiteX20" fmla="*/ 1383696 w 4509485"/>
              <a:gd name="connsiteY20" fmla="*/ 0 h 276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9485" h="2761551">
                <a:moveTo>
                  <a:pt x="1383696" y="0"/>
                </a:moveTo>
                <a:lnTo>
                  <a:pt x="1383696" y="4873"/>
                </a:lnTo>
                <a:lnTo>
                  <a:pt x="2018696" y="4873"/>
                </a:lnTo>
                <a:lnTo>
                  <a:pt x="3551551" y="4873"/>
                </a:lnTo>
                <a:lnTo>
                  <a:pt x="4505395" y="4873"/>
                </a:lnTo>
                <a:lnTo>
                  <a:pt x="4509485" y="45445"/>
                </a:lnTo>
                <a:lnTo>
                  <a:pt x="4509485" y="45465"/>
                </a:lnTo>
                <a:lnTo>
                  <a:pt x="4499714" y="142396"/>
                </a:lnTo>
                <a:cubicBezTo>
                  <a:pt x="4461268" y="330273"/>
                  <a:pt x="4313291" y="478250"/>
                  <a:pt x="4125414" y="516696"/>
                </a:cubicBezTo>
                <a:lnTo>
                  <a:pt x="4028483" y="526467"/>
                </a:lnTo>
                <a:lnTo>
                  <a:pt x="4028463" y="526467"/>
                </a:lnTo>
                <a:lnTo>
                  <a:pt x="2018696" y="526467"/>
                </a:lnTo>
                <a:lnTo>
                  <a:pt x="1383696" y="526467"/>
                </a:lnTo>
                <a:lnTo>
                  <a:pt x="1383696" y="526468"/>
                </a:lnTo>
                <a:cubicBezTo>
                  <a:pt x="764882" y="526468"/>
                  <a:pt x="263234" y="1028116"/>
                  <a:pt x="263234" y="1646930"/>
                </a:cubicBezTo>
                <a:cubicBezTo>
                  <a:pt x="263234" y="2188392"/>
                  <a:pt x="647308" y="2640150"/>
                  <a:pt x="1157884" y="2744628"/>
                </a:cubicBezTo>
                <a:lnTo>
                  <a:pt x="1268764" y="2761551"/>
                </a:lnTo>
                <a:lnTo>
                  <a:pt x="1241849" y="2760192"/>
                </a:lnTo>
                <a:lnTo>
                  <a:pt x="1104833" y="2739280"/>
                </a:lnTo>
                <a:cubicBezTo>
                  <a:pt x="474306" y="2610256"/>
                  <a:pt x="0" y="2052366"/>
                  <a:pt x="0" y="1383696"/>
                </a:cubicBezTo>
                <a:cubicBezTo>
                  <a:pt x="0" y="619502"/>
                  <a:pt x="619502" y="0"/>
                  <a:pt x="1383696" y="0"/>
                </a:cubicBezTo>
                <a:close/>
              </a:path>
            </a:pathLst>
          </a:custGeom>
          <a:solidFill>
            <a:srgbClr val="366171"/>
          </a:solidFill>
          <a:ln>
            <a:noFill/>
          </a:ln>
          <a:effectLst>
            <a:outerShdw blurRad="266700" dist="38100" dir="14400000" algn="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72D2249-39D9-48ED-AD75-D2F8996E0EAB}"/>
              </a:ext>
            </a:extLst>
          </p:cNvPr>
          <p:cNvSpPr/>
          <p:nvPr/>
        </p:nvSpPr>
        <p:spPr>
          <a:xfrm>
            <a:off x="2675812" y="3360542"/>
            <a:ext cx="3634988" cy="2758943"/>
          </a:xfrm>
          <a:custGeom>
            <a:avLst/>
            <a:gdLst>
              <a:gd name="connsiteX0" fmla="*/ 1437962 w 3928751"/>
              <a:gd name="connsiteY0" fmla="*/ 0 h 2236430"/>
              <a:gd name="connsiteX1" fmla="*/ 2970817 w 3928751"/>
              <a:gd name="connsiteY1" fmla="*/ 0 h 2236430"/>
              <a:gd name="connsiteX2" fmla="*/ 3924661 w 3928751"/>
              <a:gd name="connsiteY2" fmla="*/ 0 h 2236430"/>
              <a:gd name="connsiteX3" fmla="*/ 3928751 w 3928751"/>
              <a:gd name="connsiteY3" fmla="*/ 40572 h 2236430"/>
              <a:gd name="connsiteX4" fmla="*/ 3928751 w 3928751"/>
              <a:gd name="connsiteY4" fmla="*/ 40592 h 2236430"/>
              <a:gd name="connsiteX5" fmla="*/ 3918980 w 3928751"/>
              <a:gd name="connsiteY5" fmla="*/ 137523 h 2236430"/>
              <a:gd name="connsiteX6" fmla="*/ 3544680 w 3928751"/>
              <a:gd name="connsiteY6" fmla="*/ 511823 h 2236430"/>
              <a:gd name="connsiteX7" fmla="*/ 3447749 w 3928751"/>
              <a:gd name="connsiteY7" fmla="*/ 521594 h 2236430"/>
              <a:gd name="connsiteX8" fmla="*/ 3447729 w 3928751"/>
              <a:gd name="connsiteY8" fmla="*/ 521594 h 2236430"/>
              <a:gd name="connsiteX9" fmla="*/ 1437962 w 3928751"/>
              <a:gd name="connsiteY9" fmla="*/ 521594 h 2236430"/>
              <a:gd name="connsiteX10" fmla="*/ 1120460 w 3928751"/>
              <a:gd name="connsiteY10" fmla="*/ 0 h 2236430"/>
              <a:gd name="connsiteX11" fmla="*/ 1437961 w 3928751"/>
              <a:gd name="connsiteY11" fmla="*/ 0 h 2236430"/>
              <a:gd name="connsiteX12" fmla="*/ 1437961 w 3928751"/>
              <a:gd name="connsiteY12" fmla="*/ 521594 h 2236430"/>
              <a:gd name="connsiteX13" fmla="*/ 1120462 w 3928751"/>
              <a:gd name="connsiteY13" fmla="*/ 521594 h 2236430"/>
              <a:gd name="connsiteX14" fmla="*/ 1120462 w 3928751"/>
              <a:gd name="connsiteY14" fmla="*/ 521595 h 2236430"/>
              <a:gd name="connsiteX15" fmla="*/ 260797 w 3928751"/>
              <a:gd name="connsiteY15" fmla="*/ 1381260 h 2236430"/>
              <a:gd name="connsiteX16" fmla="*/ 947209 w 3928751"/>
              <a:gd name="connsiteY16" fmla="*/ 2223460 h 2236430"/>
              <a:gd name="connsiteX17" fmla="*/ 1032190 w 3928751"/>
              <a:gd name="connsiteY17" fmla="*/ 2236430 h 2236430"/>
              <a:gd name="connsiteX18" fmla="*/ 1005530 w 3928751"/>
              <a:gd name="connsiteY18" fmla="*/ 2235084 h 2236430"/>
              <a:gd name="connsiteX19" fmla="*/ 894650 w 3928751"/>
              <a:gd name="connsiteY19" fmla="*/ 2218161 h 2236430"/>
              <a:gd name="connsiteX20" fmla="*/ 0 w 3928751"/>
              <a:gd name="connsiteY20" fmla="*/ 1120463 h 2236430"/>
              <a:gd name="connsiteX21" fmla="*/ 1005901 w 3928751"/>
              <a:gd name="connsiteY21" fmla="*/ 5786 h 2236430"/>
              <a:gd name="connsiteX22" fmla="*/ 1120460 w 3928751"/>
              <a:gd name="connsiteY22" fmla="*/ 1 h 22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28751" h="2236430">
                <a:moveTo>
                  <a:pt x="1437962" y="0"/>
                </a:moveTo>
                <a:lnTo>
                  <a:pt x="2970817" y="0"/>
                </a:lnTo>
                <a:lnTo>
                  <a:pt x="3924661" y="0"/>
                </a:lnTo>
                <a:lnTo>
                  <a:pt x="3928751" y="40572"/>
                </a:lnTo>
                <a:lnTo>
                  <a:pt x="3928751" y="40592"/>
                </a:lnTo>
                <a:lnTo>
                  <a:pt x="3918980" y="137523"/>
                </a:lnTo>
                <a:cubicBezTo>
                  <a:pt x="3880534" y="325400"/>
                  <a:pt x="3732557" y="473377"/>
                  <a:pt x="3544680" y="511823"/>
                </a:cubicBezTo>
                <a:lnTo>
                  <a:pt x="3447749" y="521594"/>
                </a:lnTo>
                <a:lnTo>
                  <a:pt x="3447729" y="521594"/>
                </a:lnTo>
                <a:lnTo>
                  <a:pt x="1437962" y="521594"/>
                </a:lnTo>
                <a:close/>
                <a:moveTo>
                  <a:pt x="1120460" y="0"/>
                </a:moveTo>
                <a:lnTo>
                  <a:pt x="1437961" y="0"/>
                </a:lnTo>
                <a:lnTo>
                  <a:pt x="1437961" y="521594"/>
                </a:lnTo>
                <a:lnTo>
                  <a:pt x="1120462" y="521594"/>
                </a:lnTo>
                <a:lnTo>
                  <a:pt x="1120462" y="521595"/>
                </a:lnTo>
                <a:cubicBezTo>
                  <a:pt x="645682" y="521595"/>
                  <a:pt x="260797" y="906480"/>
                  <a:pt x="260797" y="1381260"/>
                </a:cubicBezTo>
                <a:cubicBezTo>
                  <a:pt x="260797" y="1796693"/>
                  <a:pt x="555474" y="2143299"/>
                  <a:pt x="947209" y="2223460"/>
                </a:cubicBezTo>
                <a:lnTo>
                  <a:pt x="1032190" y="2236430"/>
                </a:lnTo>
                <a:lnTo>
                  <a:pt x="1005530" y="2235084"/>
                </a:lnTo>
                <a:lnTo>
                  <a:pt x="894650" y="2218161"/>
                </a:lnTo>
                <a:cubicBezTo>
                  <a:pt x="384074" y="2113683"/>
                  <a:pt x="0" y="1661925"/>
                  <a:pt x="0" y="1120463"/>
                </a:cubicBezTo>
                <a:cubicBezTo>
                  <a:pt x="0" y="540325"/>
                  <a:pt x="440901" y="63165"/>
                  <a:pt x="1005901" y="5786"/>
                </a:cubicBezTo>
                <a:lnTo>
                  <a:pt x="1120460" y="1"/>
                </a:lnTo>
                <a:close/>
              </a:path>
            </a:pathLst>
          </a:custGeom>
          <a:solidFill>
            <a:srgbClr val="437888"/>
          </a:solidFill>
          <a:ln>
            <a:noFill/>
          </a:ln>
          <a:effectLst>
            <a:outerShdw blurRad="266700" dist="38100" dir="14400000" algn="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ED057E7-C40C-47FE-AE08-263E5C12BCE6}"/>
              </a:ext>
            </a:extLst>
          </p:cNvPr>
          <p:cNvSpPr/>
          <p:nvPr/>
        </p:nvSpPr>
        <p:spPr>
          <a:xfrm>
            <a:off x="2917108" y="4004001"/>
            <a:ext cx="3099932" cy="2120935"/>
          </a:xfrm>
          <a:custGeom>
            <a:avLst/>
            <a:gdLst>
              <a:gd name="connsiteX0" fmla="*/ 859665 w 3350454"/>
              <a:gd name="connsiteY0" fmla="*/ 0 h 1719254"/>
              <a:gd name="connsiteX1" fmla="*/ 2392520 w 3350454"/>
              <a:gd name="connsiteY1" fmla="*/ 0 h 1719254"/>
              <a:gd name="connsiteX2" fmla="*/ 3346364 w 3350454"/>
              <a:gd name="connsiteY2" fmla="*/ 0 h 1719254"/>
              <a:gd name="connsiteX3" fmla="*/ 3350454 w 3350454"/>
              <a:gd name="connsiteY3" fmla="*/ 40572 h 1719254"/>
              <a:gd name="connsiteX4" fmla="*/ 3350454 w 3350454"/>
              <a:gd name="connsiteY4" fmla="*/ 40592 h 1719254"/>
              <a:gd name="connsiteX5" fmla="*/ 3340683 w 3350454"/>
              <a:gd name="connsiteY5" fmla="*/ 137523 h 1719254"/>
              <a:gd name="connsiteX6" fmla="*/ 2966383 w 3350454"/>
              <a:gd name="connsiteY6" fmla="*/ 511823 h 1719254"/>
              <a:gd name="connsiteX7" fmla="*/ 2869452 w 3350454"/>
              <a:gd name="connsiteY7" fmla="*/ 521594 h 1719254"/>
              <a:gd name="connsiteX8" fmla="*/ 2869432 w 3350454"/>
              <a:gd name="connsiteY8" fmla="*/ 521594 h 1719254"/>
              <a:gd name="connsiteX9" fmla="*/ 859665 w 3350454"/>
              <a:gd name="connsiteY9" fmla="*/ 521594 h 1719254"/>
              <a:gd name="connsiteX10" fmla="*/ 260797 w 3350454"/>
              <a:gd name="connsiteY10" fmla="*/ 1120462 h 1719254"/>
              <a:gd name="connsiteX11" fmla="*/ 738972 w 3350454"/>
              <a:gd name="connsiteY11" fmla="*/ 1707163 h 1719254"/>
              <a:gd name="connsiteX12" fmla="*/ 858912 w 3350454"/>
              <a:gd name="connsiteY12" fmla="*/ 1719254 h 1719254"/>
              <a:gd name="connsiteX13" fmla="*/ 771393 w 3350454"/>
              <a:gd name="connsiteY13" fmla="*/ 1714835 h 1719254"/>
              <a:gd name="connsiteX14" fmla="*/ 686412 w 3350454"/>
              <a:gd name="connsiteY14" fmla="*/ 1701865 h 1719254"/>
              <a:gd name="connsiteX15" fmla="*/ 0 w 3350454"/>
              <a:gd name="connsiteY15" fmla="*/ 859665 h 1719254"/>
              <a:gd name="connsiteX16" fmla="*/ 859665 w 3350454"/>
              <a:gd name="connsiteY16" fmla="*/ 0 h 171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454" h="1719254">
                <a:moveTo>
                  <a:pt x="859665" y="0"/>
                </a:moveTo>
                <a:lnTo>
                  <a:pt x="2392520" y="0"/>
                </a:lnTo>
                <a:lnTo>
                  <a:pt x="3346364" y="0"/>
                </a:lnTo>
                <a:lnTo>
                  <a:pt x="3350454" y="40572"/>
                </a:lnTo>
                <a:lnTo>
                  <a:pt x="3350454" y="40592"/>
                </a:lnTo>
                <a:lnTo>
                  <a:pt x="3340683" y="137523"/>
                </a:lnTo>
                <a:cubicBezTo>
                  <a:pt x="3302237" y="325400"/>
                  <a:pt x="3154260" y="473377"/>
                  <a:pt x="2966383" y="511823"/>
                </a:cubicBezTo>
                <a:lnTo>
                  <a:pt x="2869452" y="521594"/>
                </a:lnTo>
                <a:lnTo>
                  <a:pt x="2869432" y="521594"/>
                </a:lnTo>
                <a:lnTo>
                  <a:pt x="859665" y="521594"/>
                </a:lnTo>
                <a:cubicBezTo>
                  <a:pt x="528919" y="521594"/>
                  <a:pt x="260797" y="789716"/>
                  <a:pt x="260797" y="1120462"/>
                </a:cubicBezTo>
                <a:cubicBezTo>
                  <a:pt x="260797" y="1409865"/>
                  <a:pt x="466078" y="1651321"/>
                  <a:pt x="738972" y="1707163"/>
                </a:cubicBezTo>
                <a:lnTo>
                  <a:pt x="858912" y="1719254"/>
                </a:lnTo>
                <a:lnTo>
                  <a:pt x="771393" y="1714835"/>
                </a:lnTo>
                <a:lnTo>
                  <a:pt x="686412" y="1701865"/>
                </a:lnTo>
                <a:cubicBezTo>
                  <a:pt x="294677" y="1621704"/>
                  <a:pt x="0" y="1275098"/>
                  <a:pt x="0" y="859665"/>
                </a:cubicBezTo>
                <a:cubicBezTo>
                  <a:pt x="0" y="384885"/>
                  <a:pt x="384885" y="0"/>
                  <a:pt x="859665" y="0"/>
                </a:cubicBezTo>
                <a:close/>
              </a:path>
            </a:pathLst>
          </a:custGeom>
          <a:solidFill>
            <a:srgbClr val="4B92A0"/>
          </a:solidFill>
          <a:ln>
            <a:noFill/>
          </a:ln>
          <a:effectLst>
            <a:outerShdw blurRad="266700" dist="38100" dir="14400000" algn="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BA3AC77-4CA9-4522-9063-9CE628429733}"/>
              </a:ext>
            </a:extLst>
          </p:cNvPr>
          <p:cNvSpPr/>
          <p:nvPr/>
        </p:nvSpPr>
        <p:spPr>
          <a:xfrm>
            <a:off x="3158406" y="4647458"/>
            <a:ext cx="1108178" cy="1477541"/>
          </a:xfrm>
          <a:custGeom>
            <a:avLst/>
            <a:gdLst>
              <a:gd name="connsiteX0" fmla="*/ 598868 w 1197736"/>
              <a:gd name="connsiteY0" fmla="*/ 0 h 1197712"/>
              <a:gd name="connsiteX1" fmla="*/ 598868 w 1197736"/>
              <a:gd name="connsiteY1" fmla="*/ 1 h 1197712"/>
              <a:gd name="connsiteX2" fmla="*/ 1197736 w 1197736"/>
              <a:gd name="connsiteY2" fmla="*/ 598869 h 1197712"/>
              <a:gd name="connsiteX3" fmla="*/ 719561 w 1197736"/>
              <a:gd name="connsiteY3" fmla="*/ 1185570 h 1197712"/>
              <a:gd name="connsiteX4" fmla="*/ 599119 w 1197736"/>
              <a:gd name="connsiteY4" fmla="*/ 1197712 h 1197712"/>
              <a:gd name="connsiteX5" fmla="*/ 598868 w 1197736"/>
              <a:gd name="connsiteY5" fmla="*/ 1197699 h 1197712"/>
              <a:gd name="connsiteX6" fmla="*/ 598868 w 1197736"/>
              <a:gd name="connsiteY6" fmla="*/ 1197698 h 1197712"/>
              <a:gd name="connsiteX7" fmla="*/ 598115 w 1197736"/>
              <a:gd name="connsiteY7" fmla="*/ 1197660 h 1197712"/>
              <a:gd name="connsiteX8" fmla="*/ 478175 w 1197736"/>
              <a:gd name="connsiteY8" fmla="*/ 1185569 h 1197712"/>
              <a:gd name="connsiteX9" fmla="*/ 0 w 1197736"/>
              <a:gd name="connsiteY9" fmla="*/ 598868 h 1197712"/>
              <a:gd name="connsiteX10" fmla="*/ 598868 w 1197736"/>
              <a:gd name="connsiteY10" fmla="*/ 0 h 11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7736" h="1197712">
                <a:moveTo>
                  <a:pt x="598868" y="0"/>
                </a:moveTo>
                <a:lnTo>
                  <a:pt x="598868" y="1"/>
                </a:lnTo>
                <a:cubicBezTo>
                  <a:pt x="929614" y="1"/>
                  <a:pt x="1197736" y="268123"/>
                  <a:pt x="1197736" y="598869"/>
                </a:cubicBezTo>
                <a:cubicBezTo>
                  <a:pt x="1197736" y="888272"/>
                  <a:pt x="992455" y="1129728"/>
                  <a:pt x="719561" y="1185570"/>
                </a:cubicBezTo>
                <a:lnTo>
                  <a:pt x="599119" y="1197712"/>
                </a:lnTo>
                <a:lnTo>
                  <a:pt x="598868" y="1197699"/>
                </a:lnTo>
                <a:lnTo>
                  <a:pt x="598868" y="1197698"/>
                </a:lnTo>
                <a:lnTo>
                  <a:pt x="598115" y="1197660"/>
                </a:lnTo>
                <a:lnTo>
                  <a:pt x="478175" y="1185569"/>
                </a:lnTo>
                <a:cubicBezTo>
                  <a:pt x="205281" y="1129727"/>
                  <a:pt x="0" y="888271"/>
                  <a:pt x="0" y="598868"/>
                </a:cubicBezTo>
                <a:cubicBezTo>
                  <a:pt x="0" y="268122"/>
                  <a:pt x="268122" y="0"/>
                  <a:pt x="598868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sx="102000" sy="1020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3B705-38DA-4CF1-9C5E-4747B9AAF45A}"/>
              </a:ext>
            </a:extLst>
          </p:cNvPr>
          <p:cNvSpPr txBox="1"/>
          <p:nvPr/>
        </p:nvSpPr>
        <p:spPr>
          <a:xfrm>
            <a:off x="4572000" y="1518061"/>
            <a:ext cx="192376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বিজয়</a:t>
            </a:r>
            <a:r>
              <a:rPr lang="en-US" sz="21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লাল</a:t>
            </a:r>
            <a:r>
              <a:rPr lang="en-US" sz="21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দে</a:t>
            </a:r>
            <a:endParaRPr lang="en-US" sz="2100" b="1" dirty="0">
              <a:solidFill>
                <a:srgbClr val="FFFF00"/>
              </a:solidFill>
              <a:latin typeface="NikoshBAN" pitchFamily="2" charset="0"/>
              <a:ea typeface="HGGothicE" panose="020B0400000000000000" pitchFamily="49" charset="-128"/>
              <a:cs typeface="NikoshBAN" pitchFamily="2" charset="0"/>
            </a:endParaRPr>
          </a:p>
        </p:txBody>
      </p:sp>
      <p:pic>
        <p:nvPicPr>
          <p:cNvPr id="21" name="Graphic 20" descr="Magnifying glass">
            <a:extLst>
              <a:ext uri="{FF2B5EF4-FFF2-40B4-BE49-F238E27FC236}">
                <a16:creationId xmlns:a16="http://schemas.microsoft.com/office/drawing/2014/main" id="{A3B0A06D-B239-4B4B-B23D-BCBF4C279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3918" y="1579355"/>
            <a:ext cx="254307" cy="339076"/>
          </a:xfrm>
          <a:prstGeom prst="rect">
            <a:avLst/>
          </a:prstGeom>
        </p:spPr>
      </p:pic>
      <p:pic>
        <p:nvPicPr>
          <p:cNvPr id="24" name="Graphic 23" descr="Handshake">
            <a:extLst>
              <a:ext uri="{FF2B5EF4-FFF2-40B4-BE49-F238E27FC236}">
                <a16:creationId xmlns:a16="http://schemas.microsoft.com/office/drawing/2014/main" id="{5B356B13-60DF-4E20-A86A-91EBD9739D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3293" y="4119799"/>
            <a:ext cx="254307" cy="339076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0801846-BE4A-4091-B0B9-AA1C9C3731A5}"/>
              </a:ext>
            </a:extLst>
          </p:cNvPr>
          <p:cNvSpPr txBox="1"/>
          <p:nvPr/>
        </p:nvSpPr>
        <p:spPr>
          <a:xfrm>
            <a:off x="3504394" y="4083502"/>
            <a:ext cx="19237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900" b="1" i="1" dirty="0">
                <a:solidFill>
                  <a:srgbClr val="FFFF00"/>
                </a:solidFill>
                <a:latin typeface="Economica" panose="02000506040000020004" pitchFamily="2" charset="0"/>
                <a:ea typeface="HGGothicE" panose="020B0400000000000000" pitchFamily="49" charset="-128"/>
                <a:cs typeface="Cavolini" panose="020B0502040204020203" pitchFamily="66" charset="0"/>
              </a:rPr>
              <a:t>Email: </a:t>
            </a:r>
            <a:r>
              <a:rPr lang="en-US" sz="900" b="1" i="1" dirty="0">
                <a:solidFill>
                  <a:srgbClr val="FFFF00"/>
                </a:solidFill>
                <a:latin typeface="Economica" panose="02000506040000020004" pitchFamily="2" charset="0"/>
                <a:ea typeface="HGGothicE" panose="020B0400000000000000" pitchFamily="49" charset="-128"/>
                <a:cs typeface="Cavolini" panose="020B0502040204020203" pitchFamily="66" charset="0"/>
                <a:hlinkClick r:id="rId7"/>
              </a:rPr>
              <a:t>bldey171@gmail.com</a:t>
            </a:r>
            <a:endParaRPr lang="en-US" sz="900" b="1" i="1" dirty="0">
              <a:solidFill>
                <a:srgbClr val="FFFF00"/>
              </a:solidFill>
              <a:latin typeface="Economica" panose="02000506040000020004" pitchFamily="2" charset="0"/>
              <a:ea typeface="HGGothicE" panose="020B0400000000000000" pitchFamily="49" charset="-128"/>
              <a:cs typeface="Cavolini" panose="020B0502040204020203" pitchFamily="66" charset="0"/>
            </a:endParaRPr>
          </a:p>
          <a:p>
            <a:pPr algn="ctr"/>
            <a:r>
              <a:rPr lang="en-US" sz="900" b="1" i="1" dirty="0">
                <a:solidFill>
                  <a:srgbClr val="FFFF00"/>
                </a:solidFill>
                <a:latin typeface="Economica" panose="02000506040000020004" pitchFamily="2" charset="0"/>
                <a:ea typeface="HGGothicE" panose="020B0400000000000000" pitchFamily="49" charset="-128"/>
                <a:cs typeface="Cavolini" panose="020B0502040204020203" pitchFamily="66" charset="0"/>
              </a:rPr>
              <a:t>Mobile: 01921390274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E53D09-E3AB-4992-A6DE-86AC6B920825}"/>
              </a:ext>
            </a:extLst>
          </p:cNvPr>
          <p:cNvSpPr txBox="1"/>
          <p:nvPr/>
        </p:nvSpPr>
        <p:spPr>
          <a:xfrm>
            <a:off x="7332564" y="1343810"/>
            <a:ext cx="41534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dirty="0">
                <a:solidFill>
                  <a:srgbClr val="1F3648"/>
                </a:solidFill>
                <a:latin typeface="Casanova Scotia" panose="02000500000000000000" pitchFamily="2" charset="0"/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16C6F0-96CC-4FA0-BA96-2F69977B6063}"/>
              </a:ext>
            </a:extLst>
          </p:cNvPr>
          <p:cNvSpPr txBox="1"/>
          <p:nvPr/>
        </p:nvSpPr>
        <p:spPr>
          <a:xfrm>
            <a:off x="7170906" y="2001618"/>
            <a:ext cx="41534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dirty="0">
                <a:solidFill>
                  <a:srgbClr val="2F4A5B"/>
                </a:solidFill>
                <a:latin typeface="Casanova Scotia" panose="02000500000000000000" pitchFamily="2" charset="0"/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53D6CF-EEC4-41E1-B2D1-D4FAD2BF75AE}"/>
              </a:ext>
            </a:extLst>
          </p:cNvPr>
          <p:cNvSpPr txBox="1"/>
          <p:nvPr/>
        </p:nvSpPr>
        <p:spPr>
          <a:xfrm>
            <a:off x="6831634" y="2642565"/>
            <a:ext cx="41534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dirty="0">
                <a:solidFill>
                  <a:srgbClr val="366171"/>
                </a:solidFill>
                <a:latin typeface="Casanova Scotia" panose="02000500000000000000" pitchFamily="2" charset="0"/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F1EC91-08FA-4082-B8F0-0E065E56EC19}"/>
              </a:ext>
            </a:extLst>
          </p:cNvPr>
          <p:cNvSpPr txBox="1"/>
          <p:nvPr/>
        </p:nvSpPr>
        <p:spPr>
          <a:xfrm>
            <a:off x="6552665" y="3350193"/>
            <a:ext cx="41534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dirty="0">
                <a:solidFill>
                  <a:srgbClr val="437888"/>
                </a:solidFill>
                <a:latin typeface="Casanova Scotia" panose="02000500000000000000" pitchFamily="2" charset="0"/>
              </a:rPr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8A6CD6-817A-401D-AA7A-45877ABAA7DA}"/>
              </a:ext>
            </a:extLst>
          </p:cNvPr>
          <p:cNvSpPr txBox="1"/>
          <p:nvPr/>
        </p:nvSpPr>
        <p:spPr>
          <a:xfrm>
            <a:off x="6293688" y="3929613"/>
            <a:ext cx="415343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dirty="0">
                <a:solidFill>
                  <a:srgbClr val="4B92A0"/>
                </a:solidFill>
                <a:latin typeface="Casanova Scotia" panose="02000500000000000000" pitchFamily="2" charset="0"/>
              </a:rPr>
              <a:t>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344CF3-DA70-45EB-ADDD-A18850DF6A20}"/>
              </a:ext>
            </a:extLst>
          </p:cNvPr>
          <p:cNvSpPr txBox="1"/>
          <p:nvPr/>
        </p:nvSpPr>
        <p:spPr>
          <a:xfrm>
            <a:off x="7586249" y="1635913"/>
            <a:ext cx="1265523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spc="225" dirty="0" err="1">
                <a:solidFill>
                  <a:srgbClr val="1F3648"/>
                </a:solidFill>
                <a:latin typeface="Norwester" panose="00000506000000000000" pitchFamily="50" charset="0"/>
              </a:rPr>
              <a:t>নাম</a:t>
            </a:r>
            <a:endParaRPr lang="en-US" sz="1500" b="1" spc="225" dirty="0">
              <a:solidFill>
                <a:srgbClr val="1F3648"/>
              </a:solidFill>
              <a:latin typeface="Norwester" panose="00000506000000000000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A0D551-E5B7-4E3A-B97A-4D6BF297157B}"/>
              </a:ext>
            </a:extLst>
          </p:cNvPr>
          <p:cNvSpPr txBox="1"/>
          <p:nvPr/>
        </p:nvSpPr>
        <p:spPr>
          <a:xfrm>
            <a:off x="124674" y="473647"/>
            <a:ext cx="377129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orwester" panose="00000506000000000000" pitchFamily="50" charset="0"/>
              </a:rPr>
              <a:t>উপস্থাপনায়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Norwester" panose="00000506000000000000" pitchFamily="50" charset="0"/>
              </a:rPr>
              <a:t>…</a:t>
            </a: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6200000" flipH="1">
            <a:off x="6301077" y="2204277"/>
            <a:ext cx="503177" cy="25431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7C211387-80BF-4F76-8D33-0D4C8F55F590}"/>
              </a:ext>
            </a:extLst>
          </p:cNvPr>
          <p:cNvSpPr/>
          <p:nvPr/>
        </p:nvSpPr>
        <p:spPr>
          <a:xfrm>
            <a:off x="6133135" y="2836711"/>
            <a:ext cx="278837" cy="37117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Diamond 5">
            <a:extLst>
              <a:ext uri="{FF2B5EF4-FFF2-40B4-BE49-F238E27FC236}">
                <a16:creationId xmlns:a16="http://schemas.microsoft.com/office/drawing/2014/main" id="{27721412-FC83-4DEC-B785-CA0FF8016D03}"/>
              </a:ext>
            </a:extLst>
          </p:cNvPr>
          <p:cNvSpPr/>
          <p:nvPr/>
        </p:nvSpPr>
        <p:spPr>
          <a:xfrm>
            <a:off x="5630445" y="3442637"/>
            <a:ext cx="267950" cy="358323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C3B705-38DA-4CF1-9C5E-4747B9AAF45A}"/>
              </a:ext>
            </a:extLst>
          </p:cNvPr>
          <p:cNvSpPr txBox="1"/>
          <p:nvPr/>
        </p:nvSpPr>
        <p:spPr>
          <a:xfrm>
            <a:off x="4466277" y="2144357"/>
            <a:ext cx="192376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সহকারী</a:t>
            </a:r>
            <a:r>
              <a:rPr lang="en-US" sz="21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শিক্ষক</a:t>
            </a:r>
            <a:endParaRPr lang="en-US" sz="2100" b="1" dirty="0">
              <a:solidFill>
                <a:srgbClr val="FFFF00"/>
              </a:solidFill>
              <a:latin typeface="NikoshBAN" pitchFamily="2" charset="0"/>
              <a:ea typeface="HGGothicE" panose="020B0400000000000000" pitchFamily="49" charset="-128"/>
              <a:cs typeface="NikoshBAN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C3B705-38DA-4CF1-9C5E-4747B9AAF45A}"/>
              </a:ext>
            </a:extLst>
          </p:cNvPr>
          <p:cNvSpPr txBox="1"/>
          <p:nvPr/>
        </p:nvSpPr>
        <p:spPr>
          <a:xfrm>
            <a:off x="3965714" y="2771058"/>
            <a:ext cx="2167421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ফেরুয়া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সরকারী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প্রাথমিক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বিদ্যালয়</a:t>
            </a:r>
            <a:endParaRPr lang="en-US" sz="1500" b="1" dirty="0">
              <a:solidFill>
                <a:srgbClr val="FFFF00"/>
              </a:solidFill>
              <a:latin typeface="NikoshBAN" pitchFamily="2" charset="0"/>
              <a:ea typeface="HGGothicE" panose="020B0400000000000000" pitchFamily="49" charset="-128"/>
              <a:cs typeface="NikoshBAN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C3B705-38DA-4CF1-9C5E-4747B9AAF45A}"/>
              </a:ext>
            </a:extLst>
          </p:cNvPr>
          <p:cNvSpPr txBox="1"/>
          <p:nvPr/>
        </p:nvSpPr>
        <p:spPr>
          <a:xfrm>
            <a:off x="3671658" y="3406392"/>
            <a:ext cx="1923766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শাহরাস্তি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, </a:t>
            </a:r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চাঁদপুর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।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344CF3-DA70-45EB-ADDD-A18850DF6A20}"/>
              </a:ext>
            </a:extLst>
          </p:cNvPr>
          <p:cNvSpPr txBox="1"/>
          <p:nvPr/>
        </p:nvSpPr>
        <p:spPr>
          <a:xfrm>
            <a:off x="6953487" y="4139963"/>
            <a:ext cx="1265523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spc="225" dirty="0" err="1">
                <a:solidFill>
                  <a:srgbClr val="1F3648"/>
                </a:solidFill>
                <a:latin typeface="Norwester" panose="00000506000000000000" pitchFamily="50" charset="0"/>
              </a:rPr>
              <a:t>মোবাইল</a:t>
            </a:r>
            <a:endParaRPr lang="en-US" sz="1500" b="1" spc="225" dirty="0">
              <a:solidFill>
                <a:srgbClr val="1F3648"/>
              </a:solidFill>
              <a:latin typeface="Norwester" panose="00000506000000000000" pitchFamily="50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344CF3-DA70-45EB-ADDD-A18850DF6A20}"/>
              </a:ext>
            </a:extLst>
          </p:cNvPr>
          <p:cNvSpPr txBox="1"/>
          <p:nvPr/>
        </p:nvSpPr>
        <p:spPr>
          <a:xfrm>
            <a:off x="7540235" y="2210818"/>
            <a:ext cx="1265523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spc="225" dirty="0" err="1">
                <a:solidFill>
                  <a:srgbClr val="1F3648"/>
                </a:solidFill>
                <a:latin typeface="Norwester" panose="00000506000000000000" pitchFamily="50" charset="0"/>
              </a:rPr>
              <a:t>পদবী</a:t>
            </a:r>
            <a:endParaRPr lang="en-US" sz="1500" b="1" spc="225" dirty="0">
              <a:solidFill>
                <a:srgbClr val="1F3648"/>
              </a:solidFill>
              <a:latin typeface="Norwester" panose="00000506000000000000" pitchFamily="50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344CF3-DA70-45EB-ADDD-A18850DF6A20}"/>
              </a:ext>
            </a:extLst>
          </p:cNvPr>
          <p:cNvSpPr txBox="1"/>
          <p:nvPr/>
        </p:nvSpPr>
        <p:spPr>
          <a:xfrm>
            <a:off x="7413732" y="2836711"/>
            <a:ext cx="1265523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spc="225" dirty="0" err="1">
                <a:solidFill>
                  <a:srgbClr val="1F3648"/>
                </a:solidFill>
                <a:latin typeface="Norwester" panose="00000506000000000000" pitchFamily="50" charset="0"/>
              </a:rPr>
              <a:t>বিদ্যালয়ের</a:t>
            </a:r>
            <a:r>
              <a:rPr lang="en-US" sz="1500" b="1" spc="225" dirty="0">
                <a:solidFill>
                  <a:srgbClr val="1F3648"/>
                </a:solidFill>
                <a:latin typeface="Norwester" panose="00000506000000000000" pitchFamily="50" charset="0"/>
              </a:rPr>
              <a:t> </a:t>
            </a:r>
            <a:r>
              <a:rPr lang="en-US" sz="1500" b="1" spc="225" dirty="0" err="1">
                <a:solidFill>
                  <a:srgbClr val="1F3648"/>
                </a:solidFill>
                <a:latin typeface="Norwester" panose="00000506000000000000" pitchFamily="50" charset="0"/>
              </a:rPr>
              <a:t>নাম</a:t>
            </a:r>
            <a:endParaRPr lang="en-US" sz="1500" b="1" spc="225" dirty="0">
              <a:solidFill>
                <a:srgbClr val="1F3648"/>
              </a:solidFill>
              <a:latin typeface="Norwester" panose="00000506000000000000" pitchFamily="50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344CF3-DA70-45EB-ADDD-A18850DF6A20}"/>
              </a:ext>
            </a:extLst>
          </p:cNvPr>
          <p:cNvSpPr txBox="1"/>
          <p:nvPr/>
        </p:nvSpPr>
        <p:spPr>
          <a:xfrm>
            <a:off x="7067787" y="3534856"/>
            <a:ext cx="1265523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spc="225" dirty="0" err="1">
                <a:solidFill>
                  <a:srgbClr val="1F3648"/>
                </a:solidFill>
                <a:latin typeface="Norwester" panose="00000506000000000000" pitchFamily="50" charset="0"/>
              </a:rPr>
              <a:t>ঠিকানা</a:t>
            </a:r>
            <a:endParaRPr lang="en-US" sz="1500" b="1" spc="225" dirty="0">
              <a:solidFill>
                <a:srgbClr val="1F3648"/>
              </a:solidFill>
              <a:latin typeface="Norwester" panose="000005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40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DDE7F5B-1480-4F8C-A9F7-328102CB64C5}"/>
              </a:ext>
            </a:extLst>
          </p:cNvPr>
          <p:cNvSpPr/>
          <p:nvPr/>
        </p:nvSpPr>
        <p:spPr>
          <a:xfrm>
            <a:off x="1951922" y="1430171"/>
            <a:ext cx="5240156" cy="4689383"/>
          </a:xfrm>
          <a:custGeom>
            <a:avLst/>
            <a:gdLst>
              <a:gd name="connsiteX0" fmla="*/ 1806318 w 5663642"/>
              <a:gd name="connsiteY0" fmla="*/ 3800832 h 3801268"/>
              <a:gd name="connsiteX1" fmla="*/ 1814954 w 5663642"/>
              <a:gd name="connsiteY1" fmla="*/ 3801268 h 3801268"/>
              <a:gd name="connsiteX2" fmla="*/ 1814952 w 5663642"/>
              <a:gd name="connsiteY2" fmla="*/ 3801268 h 3801268"/>
              <a:gd name="connsiteX3" fmla="*/ 1902853 w 5663642"/>
              <a:gd name="connsiteY3" fmla="*/ 0 h 3801268"/>
              <a:gd name="connsiteX4" fmla="*/ 3172853 w 5663642"/>
              <a:gd name="connsiteY4" fmla="*/ 0 h 3801268"/>
              <a:gd name="connsiteX5" fmla="*/ 4705708 w 5663642"/>
              <a:gd name="connsiteY5" fmla="*/ 0 h 3801268"/>
              <a:gd name="connsiteX6" fmla="*/ 5659552 w 5663642"/>
              <a:gd name="connsiteY6" fmla="*/ 0 h 3801268"/>
              <a:gd name="connsiteX7" fmla="*/ 5663642 w 5663642"/>
              <a:gd name="connsiteY7" fmla="*/ 40572 h 3801268"/>
              <a:gd name="connsiteX8" fmla="*/ 5663642 w 5663642"/>
              <a:gd name="connsiteY8" fmla="*/ 40592 h 3801268"/>
              <a:gd name="connsiteX9" fmla="*/ 5653871 w 5663642"/>
              <a:gd name="connsiteY9" fmla="*/ 137523 h 3801268"/>
              <a:gd name="connsiteX10" fmla="*/ 5279571 w 5663642"/>
              <a:gd name="connsiteY10" fmla="*/ 511823 h 3801268"/>
              <a:gd name="connsiteX11" fmla="*/ 5182640 w 5663642"/>
              <a:gd name="connsiteY11" fmla="*/ 521594 h 3801268"/>
              <a:gd name="connsiteX12" fmla="*/ 5182620 w 5663642"/>
              <a:gd name="connsiteY12" fmla="*/ 521594 h 3801268"/>
              <a:gd name="connsiteX13" fmla="*/ 3172853 w 5663642"/>
              <a:gd name="connsiteY13" fmla="*/ 521594 h 3801268"/>
              <a:gd name="connsiteX14" fmla="*/ 1902853 w 5663642"/>
              <a:gd name="connsiteY14" fmla="*/ 521594 h 3801268"/>
              <a:gd name="connsiteX15" fmla="*/ 1902853 w 5663642"/>
              <a:gd name="connsiteY15" fmla="*/ 521632 h 3801268"/>
              <a:gd name="connsiteX16" fmla="*/ 1735712 w 5663642"/>
              <a:gd name="connsiteY16" fmla="*/ 530072 h 3801268"/>
              <a:gd name="connsiteX17" fmla="*/ 261547 w 5663642"/>
              <a:gd name="connsiteY17" fmla="*/ 2163650 h 3801268"/>
              <a:gd name="connsiteX18" fmla="*/ 1735712 w 5663642"/>
              <a:gd name="connsiteY18" fmla="*/ 3797228 h 3801268"/>
              <a:gd name="connsiteX19" fmla="*/ 1761006 w 5663642"/>
              <a:gd name="connsiteY19" fmla="*/ 3798506 h 3801268"/>
              <a:gd name="connsiteX20" fmla="*/ 1761378 w 5663642"/>
              <a:gd name="connsiteY20" fmla="*/ 3798562 h 3801268"/>
              <a:gd name="connsiteX21" fmla="*/ 1806318 w 5663642"/>
              <a:gd name="connsiteY21" fmla="*/ 3800832 h 3801268"/>
              <a:gd name="connsiteX22" fmla="*/ 1708297 w 5663642"/>
              <a:gd name="connsiteY22" fmla="*/ 3795882 h 3801268"/>
              <a:gd name="connsiteX23" fmla="*/ 0 w 5663642"/>
              <a:gd name="connsiteY23" fmla="*/ 1902853 h 3801268"/>
              <a:gd name="connsiteX24" fmla="*/ 1902853 w 5663642"/>
              <a:gd name="connsiteY24" fmla="*/ 0 h 380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63642" h="3801268">
                <a:moveTo>
                  <a:pt x="1806318" y="3800832"/>
                </a:moveTo>
                <a:lnTo>
                  <a:pt x="1814954" y="3801268"/>
                </a:lnTo>
                <a:lnTo>
                  <a:pt x="1814952" y="3801268"/>
                </a:lnTo>
                <a:close/>
                <a:moveTo>
                  <a:pt x="1902853" y="0"/>
                </a:moveTo>
                <a:lnTo>
                  <a:pt x="3172853" y="0"/>
                </a:lnTo>
                <a:lnTo>
                  <a:pt x="4705708" y="0"/>
                </a:lnTo>
                <a:lnTo>
                  <a:pt x="5659552" y="0"/>
                </a:lnTo>
                <a:lnTo>
                  <a:pt x="5663642" y="40572"/>
                </a:lnTo>
                <a:lnTo>
                  <a:pt x="5663642" y="40592"/>
                </a:lnTo>
                <a:lnTo>
                  <a:pt x="5653871" y="137523"/>
                </a:lnTo>
                <a:cubicBezTo>
                  <a:pt x="5615425" y="325400"/>
                  <a:pt x="5467448" y="473377"/>
                  <a:pt x="5279571" y="511823"/>
                </a:cubicBezTo>
                <a:lnTo>
                  <a:pt x="5182640" y="521594"/>
                </a:lnTo>
                <a:lnTo>
                  <a:pt x="5182620" y="521594"/>
                </a:lnTo>
                <a:lnTo>
                  <a:pt x="3172853" y="521594"/>
                </a:lnTo>
                <a:lnTo>
                  <a:pt x="1902853" y="521594"/>
                </a:lnTo>
                <a:lnTo>
                  <a:pt x="1902853" y="521632"/>
                </a:lnTo>
                <a:lnTo>
                  <a:pt x="1735712" y="530072"/>
                </a:lnTo>
                <a:cubicBezTo>
                  <a:pt x="907696" y="614162"/>
                  <a:pt x="261547" y="1313448"/>
                  <a:pt x="261547" y="2163650"/>
                </a:cubicBezTo>
                <a:cubicBezTo>
                  <a:pt x="261547" y="3013852"/>
                  <a:pt x="907696" y="3713139"/>
                  <a:pt x="1735712" y="3797228"/>
                </a:cubicBezTo>
                <a:lnTo>
                  <a:pt x="1761006" y="3798506"/>
                </a:lnTo>
                <a:lnTo>
                  <a:pt x="1761378" y="3798562"/>
                </a:lnTo>
                <a:lnTo>
                  <a:pt x="1806318" y="3800832"/>
                </a:lnTo>
                <a:lnTo>
                  <a:pt x="1708297" y="3795882"/>
                </a:lnTo>
                <a:cubicBezTo>
                  <a:pt x="748772" y="3698437"/>
                  <a:pt x="0" y="2888088"/>
                  <a:pt x="0" y="1902853"/>
                </a:cubicBezTo>
                <a:cubicBezTo>
                  <a:pt x="0" y="851936"/>
                  <a:pt x="851936" y="0"/>
                  <a:pt x="1902853" y="0"/>
                </a:cubicBezTo>
                <a:close/>
              </a:path>
            </a:pathLst>
          </a:custGeom>
          <a:solidFill>
            <a:srgbClr val="1F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24FF127-447E-4BBB-8996-EE8607904948}"/>
              </a:ext>
            </a:extLst>
          </p:cNvPr>
          <p:cNvSpPr/>
          <p:nvPr/>
        </p:nvSpPr>
        <p:spPr>
          <a:xfrm>
            <a:off x="6013255" y="4004001"/>
            <a:ext cx="3785" cy="50051"/>
          </a:xfrm>
          <a:custGeom>
            <a:avLst/>
            <a:gdLst>
              <a:gd name="connsiteX0" fmla="*/ 0 w 4090"/>
              <a:gd name="connsiteY0" fmla="*/ 0 h 40572"/>
              <a:gd name="connsiteX1" fmla="*/ 4090 w 4090"/>
              <a:gd name="connsiteY1" fmla="*/ 0 h 40572"/>
              <a:gd name="connsiteX2" fmla="*/ 4090 w 4090"/>
              <a:gd name="connsiteY2" fmla="*/ 40572 h 40572"/>
              <a:gd name="connsiteX3" fmla="*/ 0 w 4090"/>
              <a:gd name="connsiteY3" fmla="*/ 0 h 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" h="40572">
                <a:moveTo>
                  <a:pt x="0" y="0"/>
                </a:moveTo>
                <a:lnTo>
                  <a:pt x="4090" y="0"/>
                </a:lnTo>
                <a:lnTo>
                  <a:pt x="4090" y="4057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838B409-1AD5-4455-9C46-6D102B30217F}"/>
              </a:ext>
            </a:extLst>
          </p:cNvPr>
          <p:cNvSpPr/>
          <p:nvPr/>
        </p:nvSpPr>
        <p:spPr>
          <a:xfrm>
            <a:off x="3712841" y="6114500"/>
            <a:ext cx="156024" cy="10528"/>
          </a:xfrm>
          <a:custGeom>
            <a:avLst/>
            <a:gdLst>
              <a:gd name="connsiteX0" fmla="*/ 168633 w 168633"/>
              <a:gd name="connsiteY0" fmla="*/ 0 h 8534"/>
              <a:gd name="connsiteX1" fmla="*/ 168266 w 168633"/>
              <a:gd name="connsiteY1" fmla="*/ 56 h 8534"/>
              <a:gd name="connsiteX2" fmla="*/ 375 w 168633"/>
              <a:gd name="connsiteY2" fmla="*/ 8534 h 8534"/>
              <a:gd name="connsiteX3" fmla="*/ 0 w 168633"/>
              <a:gd name="connsiteY3" fmla="*/ 8515 h 8534"/>
              <a:gd name="connsiteX4" fmla="*/ 87521 w 168633"/>
              <a:gd name="connsiteY4" fmla="*/ 4096 h 8534"/>
              <a:gd name="connsiteX5" fmla="*/ 87524 w 168633"/>
              <a:gd name="connsiteY5" fmla="*/ 4096 h 8534"/>
              <a:gd name="connsiteX6" fmla="*/ 168633 w 168633"/>
              <a:gd name="connsiteY6" fmla="*/ 0 h 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633" h="8534">
                <a:moveTo>
                  <a:pt x="168633" y="0"/>
                </a:moveTo>
                <a:lnTo>
                  <a:pt x="168266" y="56"/>
                </a:lnTo>
                <a:cubicBezTo>
                  <a:pt x="113065" y="5662"/>
                  <a:pt x="57055" y="8534"/>
                  <a:pt x="375" y="8534"/>
                </a:cubicBezTo>
                <a:lnTo>
                  <a:pt x="0" y="8515"/>
                </a:lnTo>
                <a:lnTo>
                  <a:pt x="87521" y="4096"/>
                </a:lnTo>
                <a:lnTo>
                  <a:pt x="87524" y="4096"/>
                </a:lnTo>
                <a:lnTo>
                  <a:pt x="168633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25CA754-491F-4564-A103-62EF7A7E07D4}"/>
              </a:ext>
            </a:extLst>
          </p:cNvPr>
          <p:cNvSpPr/>
          <p:nvPr/>
        </p:nvSpPr>
        <p:spPr>
          <a:xfrm>
            <a:off x="3581254" y="6116147"/>
            <a:ext cx="49913" cy="3407"/>
          </a:xfrm>
          <a:custGeom>
            <a:avLst/>
            <a:gdLst>
              <a:gd name="connsiteX0" fmla="*/ 0 w 53946"/>
              <a:gd name="connsiteY0" fmla="*/ 0 h 2762"/>
              <a:gd name="connsiteX1" fmla="*/ 26915 w 53946"/>
              <a:gd name="connsiteY1" fmla="*/ 1359 h 2762"/>
              <a:gd name="connsiteX2" fmla="*/ 27286 w 53946"/>
              <a:gd name="connsiteY2" fmla="*/ 1415 h 2762"/>
              <a:gd name="connsiteX3" fmla="*/ 53946 w 53946"/>
              <a:gd name="connsiteY3" fmla="*/ 2762 h 2762"/>
              <a:gd name="connsiteX4" fmla="*/ 53946 w 53946"/>
              <a:gd name="connsiteY4" fmla="*/ 2762 h 2762"/>
              <a:gd name="connsiteX5" fmla="*/ 372 w 53946"/>
              <a:gd name="connsiteY5" fmla="*/ 56 h 2762"/>
              <a:gd name="connsiteX6" fmla="*/ 0 w 53946"/>
              <a:gd name="connsiteY6" fmla="*/ 0 h 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46" h="2762">
                <a:moveTo>
                  <a:pt x="0" y="0"/>
                </a:moveTo>
                <a:lnTo>
                  <a:pt x="26915" y="1359"/>
                </a:lnTo>
                <a:lnTo>
                  <a:pt x="27286" y="1415"/>
                </a:lnTo>
                <a:lnTo>
                  <a:pt x="53946" y="2762"/>
                </a:lnTo>
                <a:lnTo>
                  <a:pt x="53946" y="2762"/>
                </a:lnTo>
                <a:lnTo>
                  <a:pt x="372" y="5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6997A11-D20D-4451-9713-24D259333641}"/>
              </a:ext>
            </a:extLst>
          </p:cNvPr>
          <p:cNvSpPr/>
          <p:nvPr/>
        </p:nvSpPr>
        <p:spPr>
          <a:xfrm>
            <a:off x="3630822" y="6119485"/>
            <a:ext cx="81672" cy="5545"/>
          </a:xfrm>
          <a:custGeom>
            <a:avLst/>
            <a:gdLst>
              <a:gd name="connsiteX0" fmla="*/ 0 w 88272"/>
              <a:gd name="connsiteY0" fmla="*/ 0 h 4495"/>
              <a:gd name="connsiteX1" fmla="*/ 87519 w 88272"/>
              <a:gd name="connsiteY1" fmla="*/ 4419 h 4495"/>
              <a:gd name="connsiteX2" fmla="*/ 88272 w 88272"/>
              <a:gd name="connsiteY2" fmla="*/ 4495 h 4495"/>
              <a:gd name="connsiteX3" fmla="*/ 371 w 88272"/>
              <a:gd name="connsiteY3" fmla="*/ 57 h 4495"/>
              <a:gd name="connsiteX4" fmla="*/ 0 w 88272"/>
              <a:gd name="connsiteY4" fmla="*/ 0 h 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72" h="4495">
                <a:moveTo>
                  <a:pt x="0" y="0"/>
                </a:moveTo>
                <a:lnTo>
                  <a:pt x="87519" y="4419"/>
                </a:lnTo>
                <a:lnTo>
                  <a:pt x="88272" y="4495"/>
                </a:lnTo>
                <a:lnTo>
                  <a:pt x="371" y="5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088C2C3-F0E6-45D2-9188-F05E43F36EBA}"/>
              </a:ext>
            </a:extLst>
          </p:cNvPr>
          <p:cNvSpPr/>
          <p:nvPr/>
        </p:nvSpPr>
        <p:spPr>
          <a:xfrm>
            <a:off x="3631166" y="6119553"/>
            <a:ext cx="81329" cy="5475"/>
          </a:xfrm>
          <a:custGeom>
            <a:avLst/>
            <a:gdLst>
              <a:gd name="connsiteX0" fmla="*/ 0 w 87901"/>
              <a:gd name="connsiteY0" fmla="*/ 0 h 4438"/>
              <a:gd name="connsiteX1" fmla="*/ 87901 w 87901"/>
              <a:gd name="connsiteY1" fmla="*/ 4438 h 4438"/>
              <a:gd name="connsiteX2" fmla="*/ 2 w 87901"/>
              <a:gd name="connsiteY2" fmla="*/ 0 h 4438"/>
              <a:gd name="connsiteX3" fmla="*/ 0 w 87901"/>
              <a:gd name="connsiteY3" fmla="*/ 0 h 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01" h="4438">
                <a:moveTo>
                  <a:pt x="0" y="0"/>
                </a:moveTo>
                <a:lnTo>
                  <a:pt x="87901" y="4438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39CA87E-D7AC-495D-91ED-41538E0D66F8}"/>
              </a:ext>
            </a:extLst>
          </p:cNvPr>
          <p:cNvSpPr/>
          <p:nvPr/>
        </p:nvSpPr>
        <p:spPr>
          <a:xfrm>
            <a:off x="3712843" y="6119555"/>
            <a:ext cx="80981" cy="5451"/>
          </a:xfrm>
          <a:custGeom>
            <a:avLst/>
            <a:gdLst>
              <a:gd name="connsiteX0" fmla="*/ 87526 w 87526"/>
              <a:gd name="connsiteY0" fmla="*/ 0 h 4419"/>
              <a:gd name="connsiteX1" fmla="*/ 87524 w 87526"/>
              <a:gd name="connsiteY1" fmla="*/ 0 h 4419"/>
              <a:gd name="connsiteX2" fmla="*/ 0 w 87526"/>
              <a:gd name="connsiteY2" fmla="*/ 4419 h 4419"/>
              <a:gd name="connsiteX3" fmla="*/ 0 w 87526"/>
              <a:gd name="connsiteY3" fmla="*/ 4419 h 4419"/>
              <a:gd name="connsiteX4" fmla="*/ 87526 w 87526"/>
              <a:gd name="connsiteY4" fmla="*/ 0 h 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26" h="4419">
                <a:moveTo>
                  <a:pt x="87526" y="0"/>
                </a:moveTo>
                <a:lnTo>
                  <a:pt x="87524" y="0"/>
                </a:lnTo>
                <a:lnTo>
                  <a:pt x="0" y="4419"/>
                </a:lnTo>
                <a:lnTo>
                  <a:pt x="0" y="4419"/>
                </a:lnTo>
                <a:lnTo>
                  <a:pt x="87526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2DBE98E-B53D-4A0A-8DAC-7BAEDD0F84F6}"/>
              </a:ext>
            </a:extLst>
          </p:cNvPr>
          <p:cNvSpPr/>
          <p:nvPr/>
        </p:nvSpPr>
        <p:spPr>
          <a:xfrm>
            <a:off x="3606156" y="6117824"/>
            <a:ext cx="25010" cy="1731"/>
          </a:xfrm>
          <a:custGeom>
            <a:avLst/>
            <a:gdLst>
              <a:gd name="connsiteX0" fmla="*/ 0 w 27031"/>
              <a:gd name="connsiteY0" fmla="*/ 0 h 1403"/>
              <a:gd name="connsiteX1" fmla="*/ 26660 w 27031"/>
              <a:gd name="connsiteY1" fmla="*/ 1346 h 1403"/>
              <a:gd name="connsiteX2" fmla="*/ 27031 w 27031"/>
              <a:gd name="connsiteY2" fmla="*/ 1403 h 1403"/>
              <a:gd name="connsiteX3" fmla="*/ 371 w 27031"/>
              <a:gd name="connsiteY3" fmla="*/ 56 h 1403"/>
              <a:gd name="connsiteX4" fmla="*/ 0 w 27031"/>
              <a:gd name="connsiteY4" fmla="*/ 0 h 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1" h="1403">
                <a:moveTo>
                  <a:pt x="0" y="0"/>
                </a:moveTo>
                <a:lnTo>
                  <a:pt x="26660" y="1346"/>
                </a:lnTo>
                <a:lnTo>
                  <a:pt x="27031" y="1403"/>
                </a:lnTo>
                <a:lnTo>
                  <a:pt x="371" y="5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F470E53-889A-4E1E-B3FD-70B6FFE19C7C}"/>
              </a:ext>
            </a:extLst>
          </p:cNvPr>
          <p:cNvSpPr/>
          <p:nvPr/>
        </p:nvSpPr>
        <p:spPr>
          <a:xfrm>
            <a:off x="3631166" y="6119553"/>
            <a:ext cx="81329" cy="5475"/>
          </a:xfrm>
          <a:custGeom>
            <a:avLst/>
            <a:gdLst>
              <a:gd name="connsiteX0" fmla="*/ 0 w 87901"/>
              <a:gd name="connsiteY0" fmla="*/ 0 h 4438"/>
              <a:gd name="connsiteX1" fmla="*/ 87901 w 87901"/>
              <a:gd name="connsiteY1" fmla="*/ 4438 h 4438"/>
              <a:gd name="connsiteX2" fmla="*/ 0 w 87901"/>
              <a:gd name="connsiteY2" fmla="*/ 0 h 4438"/>
              <a:gd name="connsiteX3" fmla="*/ 0 w 87901"/>
              <a:gd name="connsiteY3" fmla="*/ 0 h 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01" h="4438">
                <a:moveTo>
                  <a:pt x="0" y="0"/>
                </a:moveTo>
                <a:lnTo>
                  <a:pt x="87901" y="443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2D34C9-F9A0-45EF-8981-DB474202CDBA}"/>
              </a:ext>
            </a:extLst>
          </p:cNvPr>
          <p:cNvSpPr/>
          <p:nvPr/>
        </p:nvSpPr>
        <p:spPr>
          <a:xfrm>
            <a:off x="3712843" y="6119555"/>
            <a:ext cx="80981" cy="5451"/>
          </a:xfrm>
          <a:custGeom>
            <a:avLst/>
            <a:gdLst>
              <a:gd name="connsiteX0" fmla="*/ 87526 w 87526"/>
              <a:gd name="connsiteY0" fmla="*/ 0 h 4419"/>
              <a:gd name="connsiteX1" fmla="*/ 87526 w 87526"/>
              <a:gd name="connsiteY1" fmla="*/ 0 h 4419"/>
              <a:gd name="connsiteX2" fmla="*/ 0 w 87526"/>
              <a:gd name="connsiteY2" fmla="*/ 4419 h 4419"/>
              <a:gd name="connsiteX3" fmla="*/ 0 w 87526"/>
              <a:gd name="connsiteY3" fmla="*/ 4419 h 4419"/>
              <a:gd name="connsiteX4" fmla="*/ 87526 w 87526"/>
              <a:gd name="connsiteY4" fmla="*/ 0 h 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26" h="4419">
                <a:moveTo>
                  <a:pt x="87526" y="0"/>
                </a:moveTo>
                <a:lnTo>
                  <a:pt x="87526" y="0"/>
                </a:lnTo>
                <a:lnTo>
                  <a:pt x="0" y="4419"/>
                </a:lnTo>
                <a:lnTo>
                  <a:pt x="0" y="4419"/>
                </a:lnTo>
                <a:lnTo>
                  <a:pt x="87526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E51302-4521-4C53-846E-1A30EBAA8EA9}"/>
              </a:ext>
            </a:extLst>
          </p:cNvPr>
          <p:cNvSpPr/>
          <p:nvPr/>
        </p:nvSpPr>
        <p:spPr>
          <a:xfrm>
            <a:off x="3631168" y="6119553"/>
            <a:ext cx="81326" cy="5475"/>
          </a:xfrm>
          <a:custGeom>
            <a:avLst/>
            <a:gdLst>
              <a:gd name="connsiteX0" fmla="*/ 0 w 87899"/>
              <a:gd name="connsiteY0" fmla="*/ 0 h 4438"/>
              <a:gd name="connsiteX1" fmla="*/ 87899 w 87899"/>
              <a:gd name="connsiteY1" fmla="*/ 4438 h 4438"/>
              <a:gd name="connsiteX2" fmla="*/ 3 w 87899"/>
              <a:gd name="connsiteY2" fmla="*/ 0 h 4438"/>
              <a:gd name="connsiteX3" fmla="*/ 0 w 87899"/>
              <a:gd name="connsiteY3" fmla="*/ 0 h 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99" h="4438">
                <a:moveTo>
                  <a:pt x="0" y="0"/>
                </a:moveTo>
                <a:lnTo>
                  <a:pt x="87899" y="4438"/>
                </a:lnTo>
                <a:cubicBezTo>
                  <a:pt x="58225" y="4438"/>
                  <a:pt x="28902" y="2935"/>
                  <a:pt x="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A47AB5-F573-4BBF-AF28-E70E10146702}"/>
              </a:ext>
            </a:extLst>
          </p:cNvPr>
          <p:cNvSpPr/>
          <p:nvPr/>
        </p:nvSpPr>
        <p:spPr>
          <a:xfrm>
            <a:off x="3712842" y="6119555"/>
            <a:ext cx="80980" cy="5451"/>
          </a:xfrm>
          <a:custGeom>
            <a:avLst/>
            <a:gdLst>
              <a:gd name="connsiteX0" fmla="*/ 87524 w 87524"/>
              <a:gd name="connsiteY0" fmla="*/ 0 h 4419"/>
              <a:gd name="connsiteX1" fmla="*/ 87521 w 87524"/>
              <a:gd name="connsiteY1" fmla="*/ 0 h 4419"/>
              <a:gd name="connsiteX2" fmla="*/ 0 w 87524"/>
              <a:gd name="connsiteY2" fmla="*/ 4419 h 4419"/>
              <a:gd name="connsiteX3" fmla="*/ 0 w 87524"/>
              <a:gd name="connsiteY3" fmla="*/ 4419 h 4419"/>
              <a:gd name="connsiteX4" fmla="*/ 87524 w 87524"/>
              <a:gd name="connsiteY4" fmla="*/ 0 h 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24" h="4419">
                <a:moveTo>
                  <a:pt x="87524" y="0"/>
                </a:moveTo>
                <a:lnTo>
                  <a:pt x="87521" y="0"/>
                </a:lnTo>
                <a:lnTo>
                  <a:pt x="0" y="4419"/>
                </a:lnTo>
                <a:lnTo>
                  <a:pt x="0" y="4419"/>
                </a:lnTo>
                <a:lnTo>
                  <a:pt x="87524" y="0"/>
                </a:lnTo>
                <a:close/>
              </a:path>
            </a:pathLst>
          </a:cu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AD3448E-3193-4552-9ACE-30C6482414EA}"/>
              </a:ext>
            </a:extLst>
          </p:cNvPr>
          <p:cNvSpPr/>
          <p:nvPr/>
        </p:nvSpPr>
        <p:spPr>
          <a:xfrm>
            <a:off x="2193914" y="2073627"/>
            <a:ext cx="4704407" cy="4042519"/>
          </a:xfrm>
          <a:custGeom>
            <a:avLst/>
            <a:gdLst>
              <a:gd name="connsiteX0" fmla="*/ 1641304 w 5084595"/>
              <a:gd name="connsiteY0" fmla="*/ 0 h 3276912"/>
              <a:gd name="connsiteX1" fmla="*/ 2593806 w 5084595"/>
              <a:gd name="connsiteY1" fmla="*/ 0 h 3276912"/>
              <a:gd name="connsiteX2" fmla="*/ 4126661 w 5084595"/>
              <a:gd name="connsiteY2" fmla="*/ 0 h 3276912"/>
              <a:gd name="connsiteX3" fmla="*/ 5080505 w 5084595"/>
              <a:gd name="connsiteY3" fmla="*/ 0 h 3276912"/>
              <a:gd name="connsiteX4" fmla="*/ 5084595 w 5084595"/>
              <a:gd name="connsiteY4" fmla="*/ 40572 h 3276912"/>
              <a:gd name="connsiteX5" fmla="*/ 5084595 w 5084595"/>
              <a:gd name="connsiteY5" fmla="*/ 40592 h 3276912"/>
              <a:gd name="connsiteX6" fmla="*/ 5074824 w 5084595"/>
              <a:gd name="connsiteY6" fmla="*/ 137523 h 3276912"/>
              <a:gd name="connsiteX7" fmla="*/ 4700524 w 5084595"/>
              <a:gd name="connsiteY7" fmla="*/ 511823 h 3276912"/>
              <a:gd name="connsiteX8" fmla="*/ 4603593 w 5084595"/>
              <a:gd name="connsiteY8" fmla="*/ 521594 h 3276912"/>
              <a:gd name="connsiteX9" fmla="*/ 4603573 w 5084595"/>
              <a:gd name="connsiteY9" fmla="*/ 521594 h 3276912"/>
              <a:gd name="connsiteX10" fmla="*/ 2593806 w 5084595"/>
              <a:gd name="connsiteY10" fmla="*/ 521594 h 3276912"/>
              <a:gd name="connsiteX11" fmla="*/ 1641304 w 5084595"/>
              <a:gd name="connsiteY11" fmla="*/ 521594 h 3276912"/>
              <a:gd name="connsiteX12" fmla="*/ 1641304 w 5084595"/>
              <a:gd name="connsiteY12" fmla="*/ 516720 h 3276912"/>
              <a:gd name="connsiteX13" fmla="*/ 1499831 w 5084595"/>
              <a:gd name="connsiteY13" fmla="*/ 523864 h 3276912"/>
              <a:gd name="connsiteX14" fmla="*/ 257610 w 5084595"/>
              <a:gd name="connsiteY14" fmla="*/ 1900416 h 3276912"/>
              <a:gd name="connsiteX15" fmla="*/ 1362443 w 5084595"/>
              <a:gd name="connsiteY15" fmla="*/ 3256000 h 3276912"/>
              <a:gd name="connsiteX16" fmla="*/ 1499459 w 5084595"/>
              <a:gd name="connsiteY16" fmla="*/ 3276912 h 3276912"/>
              <a:gd name="connsiteX17" fmla="*/ 1474165 w 5084595"/>
              <a:gd name="connsiteY17" fmla="*/ 3275634 h 3276912"/>
              <a:gd name="connsiteX18" fmla="*/ 0 w 5084595"/>
              <a:gd name="connsiteY18" fmla="*/ 1642056 h 3276912"/>
              <a:gd name="connsiteX19" fmla="*/ 1474165 w 5084595"/>
              <a:gd name="connsiteY19" fmla="*/ 8478 h 3276912"/>
              <a:gd name="connsiteX20" fmla="*/ 1641304 w 5084595"/>
              <a:gd name="connsiteY20" fmla="*/ 38 h 327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84595" h="3276912">
                <a:moveTo>
                  <a:pt x="1641304" y="0"/>
                </a:moveTo>
                <a:lnTo>
                  <a:pt x="2593806" y="0"/>
                </a:lnTo>
                <a:lnTo>
                  <a:pt x="4126661" y="0"/>
                </a:lnTo>
                <a:lnTo>
                  <a:pt x="5080505" y="0"/>
                </a:lnTo>
                <a:lnTo>
                  <a:pt x="5084595" y="40572"/>
                </a:lnTo>
                <a:lnTo>
                  <a:pt x="5084595" y="40592"/>
                </a:lnTo>
                <a:lnTo>
                  <a:pt x="5074824" y="137523"/>
                </a:lnTo>
                <a:cubicBezTo>
                  <a:pt x="5036378" y="325400"/>
                  <a:pt x="4888401" y="473377"/>
                  <a:pt x="4700524" y="511823"/>
                </a:cubicBezTo>
                <a:lnTo>
                  <a:pt x="4603593" y="521594"/>
                </a:lnTo>
                <a:lnTo>
                  <a:pt x="4603573" y="521594"/>
                </a:lnTo>
                <a:lnTo>
                  <a:pt x="2593806" y="521594"/>
                </a:lnTo>
                <a:lnTo>
                  <a:pt x="1641304" y="521594"/>
                </a:lnTo>
                <a:lnTo>
                  <a:pt x="1641304" y="516720"/>
                </a:lnTo>
                <a:lnTo>
                  <a:pt x="1499831" y="523864"/>
                </a:lnTo>
                <a:cubicBezTo>
                  <a:pt x="802094" y="594723"/>
                  <a:pt x="257610" y="1183984"/>
                  <a:pt x="257610" y="1900416"/>
                </a:cubicBezTo>
                <a:cubicBezTo>
                  <a:pt x="257610" y="2569086"/>
                  <a:pt x="731916" y="3126976"/>
                  <a:pt x="1362443" y="3256000"/>
                </a:cubicBezTo>
                <a:lnTo>
                  <a:pt x="1499459" y="3276912"/>
                </a:lnTo>
                <a:lnTo>
                  <a:pt x="1474165" y="3275634"/>
                </a:lnTo>
                <a:cubicBezTo>
                  <a:pt x="646149" y="3191545"/>
                  <a:pt x="0" y="2492258"/>
                  <a:pt x="0" y="1642056"/>
                </a:cubicBezTo>
                <a:cubicBezTo>
                  <a:pt x="0" y="791854"/>
                  <a:pt x="646149" y="92568"/>
                  <a:pt x="1474165" y="8478"/>
                </a:cubicBezTo>
                <a:lnTo>
                  <a:pt x="1641304" y="38"/>
                </a:lnTo>
                <a:close/>
              </a:path>
            </a:pathLst>
          </a:custGeom>
          <a:solidFill>
            <a:srgbClr val="2F4A5B"/>
          </a:solidFill>
          <a:ln>
            <a:noFill/>
          </a:ln>
          <a:effectLst>
            <a:outerShdw blurRad="266700" dist="38100" dir="14400000" algn="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CEF1D11-9966-4C89-B514-0A75F64A981E}"/>
              </a:ext>
            </a:extLst>
          </p:cNvPr>
          <p:cNvSpPr/>
          <p:nvPr/>
        </p:nvSpPr>
        <p:spPr>
          <a:xfrm>
            <a:off x="2432262" y="2711074"/>
            <a:ext cx="4172299" cy="3406751"/>
          </a:xfrm>
          <a:custGeom>
            <a:avLst/>
            <a:gdLst>
              <a:gd name="connsiteX0" fmla="*/ 1383696 w 4509485"/>
              <a:gd name="connsiteY0" fmla="*/ 0 h 2761551"/>
              <a:gd name="connsiteX1" fmla="*/ 1383696 w 4509485"/>
              <a:gd name="connsiteY1" fmla="*/ 4873 h 2761551"/>
              <a:gd name="connsiteX2" fmla="*/ 2018696 w 4509485"/>
              <a:gd name="connsiteY2" fmla="*/ 4873 h 2761551"/>
              <a:gd name="connsiteX3" fmla="*/ 3551551 w 4509485"/>
              <a:gd name="connsiteY3" fmla="*/ 4873 h 2761551"/>
              <a:gd name="connsiteX4" fmla="*/ 4505395 w 4509485"/>
              <a:gd name="connsiteY4" fmla="*/ 4873 h 2761551"/>
              <a:gd name="connsiteX5" fmla="*/ 4509485 w 4509485"/>
              <a:gd name="connsiteY5" fmla="*/ 45445 h 2761551"/>
              <a:gd name="connsiteX6" fmla="*/ 4509485 w 4509485"/>
              <a:gd name="connsiteY6" fmla="*/ 45465 h 2761551"/>
              <a:gd name="connsiteX7" fmla="*/ 4499714 w 4509485"/>
              <a:gd name="connsiteY7" fmla="*/ 142396 h 2761551"/>
              <a:gd name="connsiteX8" fmla="*/ 4125414 w 4509485"/>
              <a:gd name="connsiteY8" fmla="*/ 516696 h 2761551"/>
              <a:gd name="connsiteX9" fmla="*/ 4028483 w 4509485"/>
              <a:gd name="connsiteY9" fmla="*/ 526467 h 2761551"/>
              <a:gd name="connsiteX10" fmla="*/ 4028463 w 4509485"/>
              <a:gd name="connsiteY10" fmla="*/ 526467 h 2761551"/>
              <a:gd name="connsiteX11" fmla="*/ 2018696 w 4509485"/>
              <a:gd name="connsiteY11" fmla="*/ 526467 h 2761551"/>
              <a:gd name="connsiteX12" fmla="*/ 1383696 w 4509485"/>
              <a:gd name="connsiteY12" fmla="*/ 526467 h 2761551"/>
              <a:gd name="connsiteX13" fmla="*/ 1383696 w 4509485"/>
              <a:gd name="connsiteY13" fmla="*/ 526468 h 2761551"/>
              <a:gd name="connsiteX14" fmla="*/ 263234 w 4509485"/>
              <a:gd name="connsiteY14" fmla="*/ 1646930 h 2761551"/>
              <a:gd name="connsiteX15" fmla="*/ 1157884 w 4509485"/>
              <a:gd name="connsiteY15" fmla="*/ 2744628 h 2761551"/>
              <a:gd name="connsiteX16" fmla="*/ 1268764 w 4509485"/>
              <a:gd name="connsiteY16" fmla="*/ 2761551 h 2761551"/>
              <a:gd name="connsiteX17" fmla="*/ 1241849 w 4509485"/>
              <a:gd name="connsiteY17" fmla="*/ 2760192 h 2761551"/>
              <a:gd name="connsiteX18" fmla="*/ 1104833 w 4509485"/>
              <a:gd name="connsiteY18" fmla="*/ 2739280 h 2761551"/>
              <a:gd name="connsiteX19" fmla="*/ 0 w 4509485"/>
              <a:gd name="connsiteY19" fmla="*/ 1383696 h 2761551"/>
              <a:gd name="connsiteX20" fmla="*/ 1383696 w 4509485"/>
              <a:gd name="connsiteY20" fmla="*/ 0 h 276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9485" h="2761551">
                <a:moveTo>
                  <a:pt x="1383696" y="0"/>
                </a:moveTo>
                <a:lnTo>
                  <a:pt x="1383696" y="4873"/>
                </a:lnTo>
                <a:lnTo>
                  <a:pt x="2018696" y="4873"/>
                </a:lnTo>
                <a:lnTo>
                  <a:pt x="3551551" y="4873"/>
                </a:lnTo>
                <a:lnTo>
                  <a:pt x="4505395" y="4873"/>
                </a:lnTo>
                <a:lnTo>
                  <a:pt x="4509485" y="45445"/>
                </a:lnTo>
                <a:lnTo>
                  <a:pt x="4509485" y="45465"/>
                </a:lnTo>
                <a:lnTo>
                  <a:pt x="4499714" y="142396"/>
                </a:lnTo>
                <a:cubicBezTo>
                  <a:pt x="4461268" y="330273"/>
                  <a:pt x="4313291" y="478250"/>
                  <a:pt x="4125414" y="516696"/>
                </a:cubicBezTo>
                <a:lnTo>
                  <a:pt x="4028483" y="526467"/>
                </a:lnTo>
                <a:lnTo>
                  <a:pt x="4028463" y="526467"/>
                </a:lnTo>
                <a:lnTo>
                  <a:pt x="2018696" y="526467"/>
                </a:lnTo>
                <a:lnTo>
                  <a:pt x="1383696" y="526467"/>
                </a:lnTo>
                <a:lnTo>
                  <a:pt x="1383696" y="526468"/>
                </a:lnTo>
                <a:cubicBezTo>
                  <a:pt x="764882" y="526468"/>
                  <a:pt x="263234" y="1028116"/>
                  <a:pt x="263234" y="1646930"/>
                </a:cubicBezTo>
                <a:cubicBezTo>
                  <a:pt x="263234" y="2188392"/>
                  <a:pt x="647308" y="2640150"/>
                  <a:pt x="1157884" y="2744628"/>
                </a:cubicBezTo>
                <a:lnTo>
                  <a:pt x="1268764" y="2761551"/>
                </a:lnTo>
                <a:lnTo>
                  <a:pt x="1241849" y="2760192"/>
                </a:lnTo>
                <a:lnTo>
                  <a:pt x="1104833" y="2739280"/>
                </a:lnTo>
                <a:cubicBezTo>
                  <a:pt x="474306" y="2610256"/>
                  <a:pt x="0" y="2052366"/>
                  <a:pt x="0" y="1383696"/>
                </a:cubicBezTo>
                <a:cubicBezTo>
                  <a:pt x="0" y="619502"/>
                  <a:pt x="619502" y="0"/>
                  <a:pt x="1383696" y="0"/>
                </a:cubicBezTo>
                <a:close/>
              </a:path>
            </a:pathLst>
          </a:custGeom>
          <a:solidFill>
            <a:srgbClr val="366171"/>
          </a:solidFill>
          <a:ln>
            <a:noFill/>
          </a:ln>
          <a:effectLst>
            <a:outerShdw blurRad="266700" dist="38100" dir="14400000" algn="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72D2249-39D9-48ED-AD75-D2F8996E0EAB}"/>
              </a:ext>
            </a:extLst>
          </p:cNvPr>
          <p:cNvSpPr/>
          <p:nvPr/>
        </p:nvSpPr>
        <p:spPr>
          <a:xfrm>
            <a:off x="2675812" y="3360542"/>
            <a:ext cx="3634988" cy="2758943"/>
          </a:xfrm>
          <a:custGeom>
            <a:avLst/>
            <a:gdLst>
              <a:gd name="connsiteX0" fmla="*/ 1437962 w 3928751"/>
              <a:gd name="connsiteY0" fmla="*/ 0 h 2236430"/>
              <a:gd name="connsiteX1" fmla="*/ 2970817 w 3928751"/>
              <a:gd name="connsiteY1" fmla="*/ 0 h 2236430"/>
              <a:gd name="connsiteX2" fmla="*/ 3924661 w 3928751"/>
              <a:gd name="connsiteY2" fmla="*/ 0 h 2236430"/>
              <a:gd name="connsiteX3" fmla="*/ 3928751 w 3928751"/>
              <a:gd name="connsiteY3" fmla="*/ 40572 h 2236430"/>
              <a:gd name="connsiteX4" fmla="*/ 3928751 w 3928751"/>
              <a:gd name="connsiteY4" fmla="*/ 40592 h 2236430"/>
              <a:gd name="connsiteX5" fmla="*/ 3918980 w 3928751"/>
              <a:gd name="connsiteY5" fmla="*/ 137523 h 2236430"/>
              <a:gd name="connsiteX6" fmla="*/ 3544680 w 3928751"/>
              <a:gd name="connsiteY6" fmla="*/ 511823 h 2236430"/>
              <a:gd name="connsiteX7" fmla="*/ 3447749 w 3928751"/>
              <a:gd name="connsiteY7" fmla="*/ 521594 h 2236430"/>
              <a:gd name="connsiteX8" fmla="*/ 3447729 w 3928751"/>
              <a:gd name="connsiteY8" fmla="*/ 521594 h 2236430"/>
              <a:gd name="connsiteX9" fmla="*/ 1437962 w 3928751"/>
              <a:gd name="connsiteY9" fmla="*/ 521594 h 2236430"/>
              <a:gd name="connsiteX10" fmla="*/ 1120460 w 3928751"/>
              <a:gd name="connsiteY10" fmla="*/ 0 h 2236430"/>
              <a:gd name="connsiteX11" fmla="*/ 1437961 w 3928751"/>
              <a:gd name="connsiteY11" fmla="*/ 0 h 2236430"/>
              <a:gd name="connsiteX12" fmla="*/ 1437961 w 3928751"/>
              <a:gd name="connsiteY12" fmla="*/ 521594 h 2236430"/>
              <a:gd name="connsiteX13" fmla="*/ 1120462 w 3928751"/>
              <a:gd name="connsiteY13" fmla="*/ 521594 h 2236430"/>
              <a:gd name="connsiteX14" fmla="*/ 1120462 w 3928751"/>
              <a:gd name="connsiteY14" fmla="*/ 521595 h 2236430"/>
              <a:gd name="connsiteX15" fmla="*/ 260797 w 3928751"/>
              <a:gd name="connsiteY15" fmla="*/ 1381260 h 2236430"/>
              <a:gd name="connsiteX16" fmla="*/ 947209 w 3928751"/>
              <a:gd name="connsiteY16" fmla="*/ 2223460 h 2236430"/>
              <a:gd name="connsiteX17" fmla="*/ 1032190 w 3928751"/>
              <a:gd name="connsiteY17" fmla="*/ 2236430 h 2236430"/>
              <a:gd name="connsiteX18" fmla="*/ 1005530 w 3928751"/>
              <a:gd name="connsiteY18" fmla="*/ 2235084 h 2236430"/>
              <a:gd name="connsiteX19" fmla="*/ 894650 w 3928751"/>
              <a:gd name="connsiteY19" fmla="*/ 2218161 h 2236430"/>
              <a:gd name="connsiteX20" fmla="*/ 0 w 3928751"/>
              <a:gd name="connsiteY20" fmla="*/ 1120463 h 2236430"/>
              <a:gd name="connsiteX21" fmla="*/ 1005901 w 3928751"/>
              <a:gd name="connsiteY21" fmla="*/ 5786 h 2236430"/>
              <a:gd name="connsiteX22" fmla="*/ 1120460 w 3928751"/>
              <a:gd name="connsiteY22" fmla="*/ 1 h 22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28751" h="2236430">
                <a:moveTo>
                  <a:pt x="1437962" y="0"/>
                </a:moveTo>
                <a:lnTo>
                  <a:pt x="2970817" y="0"/>
                </a:lnTo>
                <a:lnTo>
                  <a:pt x="3924661" y="0"/>
                </a:lnTo>
                <a:lnTo>
                  <a:pt x="3928751" y="40572"/>
                </a:lnTo>
                <a:lnTo>
                  <a:pt x="3928751" y="40592"/>
                </a:lnTo>
                <a:lnTo>
                  <a:pt x="3918980" y="137523"/>
                </a:lnTo>
                <a:cubicBezTo>
                  <a:pt x="3880534" y="325400"/>
                  <a:pt x="3732557" y="473377"/>
                  <a:pt x="3544680" y="511823"/>
                </a:cubicBezTo>
                <a:lnTo>
                  <a:pt x="3447749" y="521594"/>
                </a:lnTo>
                <a:lnTo>
                  <a:pt x="3447729" y="521594"/>
                </a:lnTo>
                <a:lnTo>
                  <a:pt x="1437962" y="521594"/>
                </a:lnTo>
                <a:close/>
                <a:moveTo>
                  <a:pt x="1120460" y="0"/>
                </a:moveTo>
                <a:lnTo>
                  <a:pt x="1437961" y="0"/>
                </a:lnTo>
                <a:lnTo>
                  <a:pt x="1437961" y="521594"/>
                </a:lnTo>
                <a:lnTo>
                  <a:pt x="1120462" y="521594"/>
                </a:lnTo>
                <a:lnTo>
                  <a:pt x="1120462" y="521595"/>
                </a:lnTo>
                <a:cubicBezTo>
                  <a:pt x="645682" y="521595"/>
                  <a:pt x="260797" y="906480"/>
                  <a:pt x="260797" y="1381260"/>
                </a:cubicBezTo>
                <a:cubicBezTo>
                  <a:pt x="260797" y="1796693"/>
                  <a:pt x="555474" y="2143299"/>
                  <a:pt x="947209" y="2223460"/>
                </a:cubicBezTo>
                <a:lnTo>
                  <a:pt x="1032190" y="2236430"/>
                </a:lnTo>
                <a:lnTo>
                  <a:pt x="1005530" y="2235084"/>
                </a:lnTo>
                <a:lnTo>
                  <a:pt x="894650" y="2218161"/>
                </a:lnTo>
                <a:cubicBezTo>
                  <a:pt x="384074" y="2113683"/>
                  <a:pt x="0" y="1661925"/>
                  <a:pt x="0" y="1120463"/>
                </a:cubicBezTo>
                <a:cubicBezTo>
                  <a:pt x="0" y="540325"/>
                  <a:pt x="440901" y="63165"/>
                  <a:pt x="1005901" y="5786"/>
                </a:cubicBezTo>
                <a:lnTo>
                  <a:pt x="1120460" y="1"/>
                </a:lnTo>
                <a:close/>
              </a:path>
            </a:pathLst>
          </a:custGeom>
          <a:solidFill>
            <a:srgbClr val="437888"/>
          </a:solidFill>
          <a:ln>
            <a:noFill/>
          </a:ln>
          <a:effectLst>
            <a:outerShdw blurRad="266700" dist="38100" dir="14400000" algn="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ED057E7-C40C-47FE-AE08-263E5C12BCE6}"/>
              </a:ext>
            </a:extLst>
          </p:cNvPr>
          <p:cNvSpPr/>
          <p:nvPr/>
        </p:nvSpPr>
        <p:spPr>
          <a:xfrm>
            <a:off x="2917108" y="4004001"/>
            <a:ext cx="3099932" cy="2120935"/>
          </a:xfrm>
          <a:custGeom>
            <a:avLst/>
            <a:gdLst>
              <a:gd name="connsiteX0" fmla="*/ 859665 w 3350454"/>
              <a:gd name="connsiteY0" fmla="*/ 0 h 1719254"/>
              <a:gd name="connsiteX1" fmla="*/ 2392520 w 3350454"/>
              <a:gd name="connsiteY1" fmla="*/ 0 h 1719254"/>
              <a:gd name="connsiteX2" fmla="*/ 3346364 w 3350454"/>
              <a:gd name="connsiteY2" fmla="*/ 0 h 1719254"/>
              <a:gd name="connsiteX3" fmla="*/ 3350454 w 3350454"/>
              <a:gd name="connsiteY3" fmla="*/ 40572 h 1719254"/>
              <a:gd name="connsiteX4" fmla="*/ 3350454 w 3350454"/>
              <a:gd name="connsiteY4" fmla="*/ 40592 h 1719254"/>
              <a:gd name="connsiteX5" fmla="*/ 3340683 w 3350454"/>
              <a:gd name="connsiteY5" fmla="*/ 137523 h 1719254"/>
              <a:gd name="connsiteX6" fmla="*/ 2966383 w 3350454"/>
              <a:gd name="connsiteY6" fmla="*/ 511823 h 1719254"/>
              <a:gd name="connsiteX7" fmla="*/ 2869452 w 3350454"/>
              <a:gd name="connsiteY7" fmla="*/ 521594 h 1719254"/>
              <a:gd name="connsiteX8" fmla="*/ 2869432 w 3350454"/>
              <a:gd name="connsiteY8" fmla="*/ 521594 h 1719254"/>
              <a:gd name="connsiteX9" fmla="*/ 859665 w 3350454"/>
              <a:gd name="connsiteY9" fmla="*/ 521594 h 1719254"/>
              <a:gd name="connsiteX10" fmla="*/ 260797 w 3350454"/>
              <a:gd name="connsiteY10" fmla="*/ 1120462 h 1719254"/>
              <a:gd name="connsiteX11" fmla="*/ 738972 w 3350454"/>
              <a:gd name="connsiteY11" fmla="*/ 1707163 h 1719254"/>
              <a:gd name="connsiteX12" fmla="*/ 858912 w 3350454"/>
              <a:gd name="connsiteY12" fmla="*/ 1719254 h 1719254"/>
              <a:gd name="connsiteX13" fmla="*/ 771393 w 3350454"/>
              <a:gd name="connsiteY13" fmla="*/ 1714835 h 1719254"/>
              <a:gd name="connsiteX14" fmla="*/ 686412 w 3350454"/>
              <a:gd name="connsiteY14" fmla="*/ 1701865 h 1719254"/>
              <a:gd name="connsiteX15" fmla="*/ 0 w 3350454"/>
              <a:gd name="connsiteY15" fmla="*/ 859665 h 1719254"/>
              <a:gd name="connsiteX16" fmla="*/ 859665 w 3350454"/>
              <a:gd name="connsiteY16" fmla="*/ 0 h 171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0454" h="1719254">
                <a:moveTo>
                  <a:pt x="859665" y="0"/>
                </a:moveTo>
                <a:lnTo>
                  <a:pt x="2392520" y="0"/>
                </a:lnTo>
                <a:lnTo>
                  <a:pt x="3346364" y="0"/>
                </a:lnTo>
                <a:lnTo>
                  <a:pt x="3350454" y="40572"/>
                </a:lnTo>
                <a:lnTo>
                  <a:pt x="3350454" y="40592"/>
                </a:lnTo>
                <a:lnTo>
                  <a:pt x="3340683" y="137523"/>
                </a:lnTo>
                <a:cubicBezTo>
                  <a:pt x="3302237" y="325400"/>
                  <a:pt x="3154260" y="473377"/>
                  <a:pt x="2966383" y="511823"/>
                </a:cubicBezTo>
                <a:lnTo>
                  <a:pt x="2869452" y="521594"/>
                </a:lnTo>
                <a:lnTo>
                  <a:pt x="2869432" y="521594"/>
                </a:lnTo>
                <a:lnTo>
                  <a:pt x="859665" y="521594"/>
                </a:lnTo>
                <a:cubicBezTo>
                  <a:pt x="528919" y="521594"/>
                  <a:pt x="260797" y="789716"/>
                  <a:pt x="260797" y="1120462"/>
                </a:cubicBezTo>
                <a:cubicBezTo>
                  <a:pt x="260797" y="1409865"/>
                  <a:pt x="466078" y="1651321"/>
                  <a:pt x="738972" y="1707163"/>
                </a:cubicBezTo>
                <a:lnTo>
                  <a:pt x="858912" y="1719254"/>
                </a:lnTo>
                <a:lnTo>
                  <a:pt x="771393" y="1714835"/>
                </a:lnTo>
                <a:lnTo>
                  <a:pt x="686412" y="1701865"/>
                </a:lnTo>
                <a:cubicBezTo>
                  <a:pt x="294677" y="1621704"/>
                  <a:pt x="0" y="1275098"/>
                  <a:pt x="0" y="859665"/>
                </a:cubicBezTo>
                <a:cubicBezTo>
                  <a:pt x="0" y="384885"/>
                  <a:pt x="384885" y="0"/>
                  <a:pt x="859665" y="0"/>
                </a:cubicBezTo>
                <a:close/>
              </a:path>
            </a:pathLst>
          </a:custGeom>
          <a:solidFill>
            <a:srgbClr val="4B92A0"/>
          </a:solidFill>
          <a:ln>
            <a:noFill/>
          </a:ln>
          <a:effectLst>
            <a:outerShdw blurRad="266700" dist="38100" dir="14400000" algn="r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BA3AC77-4CA9-4522-9063-9CE628429733}"/>
              </a:ext>
            </a:extLst>
          </p:cNvPr>
          <p:cNvSpPr/>
          <p:nvPr/>
        </p:nvSpPr>
        <p:spPr>
          <a:xfrm>
            <a:off x="3158406" y="4647458"/>
            <a:ext cx="1108178" cy="1477541"/>
          </a:xfrm>
          <a:custGeom>
            <a:avLst/>
            <a:gdLst>
              <a:gd name="connsiteX0" fmla="*/ 598868 w 1197736"/>
              <a:gd name="connsiteY0" fmla="*/ 0 h 1197712"/>
              <a:gd name="connsiteX1" fmla="*/ 598868 w 1197736"/>
              <a:gd name="connsiteY1" fmla="*/ 1 h 1197712"/>
              <a:gd name="connsiteX2" fmla="*/ 1197736 w 1197736"/>
              <a:gd name="connsiteY2" fmla="*/ 598869 h 1197712"/>
              <a:gd name="connsiteX3" fmla="*/ 719561 w 1197736"/>
              <a:gd name="connsiteY3" fmla="*/ 1185570 h 1197712"/>
              <a:gd name="connsiteX4" fmla="*/ 599119 w 1197736"/>
              <a:gd name="connsiteY4" fmla="*/ 1197712 h 1197712"/>
              <a:gd name="connsiteX5" fmla="*/ 598868 w 1197736"/>
              <a:gd name="connsiteY5" fmla="*/ 1197699 h 1197712"/>
              <a:gd name="connsiteX6" fmla="*/ 598868 w 1197736"/>
              <a:gd name="connsiteY6" fmla="*/ 1197698 h 1197712"/>
              <a:gd name="connsiteX7" fmla="*/ 598115 w 1197736"/>
              <a:gd name="connsiteY7" fmla="*/ 1197660 h 1197712"/>
              <a:gd name="connsiteX8" fmla="*/ 478175 w 1197736"/>
              <a:gd name="connsiteY8" fmla="*/ 1185569 h 1197712"/>
              <a:gd name="connsiteX9" fmla="*/ 0 w 1197736"/>
              <a:gd name="connsiteY9" fmla="*/ 598868 h 1197712"/>
              <a:gd name="connsiteX10" fmla="*/ 598868 w 1197736"/>
              <a:gd name="connsiteY10" fmla="*/ 0 h 11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7736" h="1197712">
                <a:moveTo>
                  <a:pt x="598868" y="0"/>
                </a:moveTo>
                <a:lnTo>
                  <a:pt x="598868" y="1"/>
                </a:lnTo>
                <a:cubicBezTo>
                  <a:pt x="929614" y="1"/>
                  <a:pt x="1197736" y="268123"/>
                  <a:pt x="1197736" y="598869"/>
                </a:cubicBezTo>
                <a:cubicBezTo>
                  <a:pt x="1197736" y="888272"/>
                  <a:pt x="992455" y="1129728"/>
                  <a:pt x="719561" y="1185570"/>
                </a:cubicBezTo>
                <a:lnTo>
                  <a:pt x="599119" y="1197712"/>
                </a:lnTo>
                <a:lnTo>
                  <a:pt x="598868" y="1197699"/>
                </a:lnTo>
                <a:lnTo>
                  <a:pt x="598868" y="1197698"/>
                </a:lnTo>
                <a:lnTo>
                  <a:pt x="598115" y="1197660"/>
                </a:lnTo>
                <a:lnTo>
                  <a:pt x="478175" y="1185569"/>
                </a:lnTo>
                <a:cubicBezTo>
                  <a:pt x="205281" y="1129727"/>
                  <a:pt x="0" y="888271"/>
                  <a:pt x="0" y="598868"/>
                </a:cubicBezTo>
                <a:cubicBezTo>
                  <a:pt x="0" y="268122"/>
                  <a:pt x="268122" y="0"/>
                  <a:pt x="598868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sx="102000" sy="1020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3B705-38DA-4CF1-9C5E-4747B9AAF45A}"/>
              </a:ext>
            </a:extLst>
          </p:cNvPr>
          <p:cNvSpPr txBox="1"/>
          <p:nvPr/>
        </p:nvSpPr>
        <p:spPr>
          <a:xfrm>
            <a:off x="4572000" y="1518061"/>
            <a:ext cx="192376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দ্বিতীয়</a:t>
            </a:r>
            <a:r>
              <a:rPr lang="en-US" sz="21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শ্রেণি</a:t>
            </a:r>
            <a:endParaRPr lang="en-US" sz="2100" b="1" dirty="0">
              <a:solidFill>
                <a:srgbClr val="FFFF00"/>
              </a:solidFill>
              <a:latin typeface="NikoshBAN" pitchFamily="2" charset="0"/>
              <a:ea typeface="HGGothicE" panose="020B0400000000000000" pitchFamily="49" charset="-128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801846-BE4A-4091-B0B9-AA1C9C3731A5}"/>
              </a:ext>
            </a:extLst>
          </p:cNvPr>
          <p:cNvSpPr txBox="1"/>
          <p:nvPr/>
        </p:nvSpPr>
        <p:spPr>
          <a:xfrm>
            <a:off x="3504394" y="4083502"/>
            <a:ext cx="19237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 i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পিরিয়ড</a:t>
            </a:r>
            <a:r>
              <a:rPr lang="en-US" b="1" i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: 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A0D551-E5B7-4E3A-B97A-4D6BF297157B}"/>
              </a:ext>
            </a:extLst>
          </p:cNvPr>
          <p:cNvSpPr txBox="1"/>
          <p:nvPr/>
        </p:nvSpPr>
        <p:spPr>
          <a:xfrm>
            <a:off x="124674" y="473647"/>
            <a:ext cx="377129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0800000" flipH="1">
            <a:off x="6390839" y="2126075"/>
            <a:ext cx="323653" cy="33908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C3B705-38DA-4CF1-9C5E-4747B9AAF45A}"/>
              </a:ext>
            </a:extLst>
          </p:cNvPr>
          <p:cNvSpPr txBox="1"/>
          <p:nvPr/>
        </p:nvSpPr>
        <p:spPr>
          <a:xfrm>
            <a:off x="4466277" y="2144357"/>
            <a:ext cx="192376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বিষয়</a:t>
            </a:r>
            <a:r>
              <a:rPr lang="en-US" sz="21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: </a:t>
            </a:r>
            <a:r>
              <a:rPr lang="en-US" sz="21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বাংলা</a:t>
            </a:r>
            <a:endParaRPr lang="en-US" sz="2100" b="1" dirty="0">
              <a:solidFill>
                <a:srgbClr val="FFFF00"/>
              </a:solidFill>
              <a:latin typeface="NikoshBAN" pitchFamily="2" charset="0"/>
              <a:ea typeface="HGGothicE" panose="020B0400000000000000" pitchFamily="49" charset="-128"/>
              <a:cs typeface="NikoshBAN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C3B705-38DA-4CF1-9C5E-4747B9AAF45A}"/>
              </a:ext>
            </a:extLst>
          </p:cNvPr>
          <p:cNvSpPr txBox="1"/>
          <p:nvPr/>
        </p:nvSpPr>
        <p:spPr>
          <a:xfrm>
            <a:off x="3790854" y="2771058"/>
            <a:ext cx="2342281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অধ্যায়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: ৮, </a:t>
            </a:r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পাঠ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: </a:t>
            </a:r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নানা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রঙের</a:t>
            </a:r>
            <a:r>
              <a:rPr lang="en-US" sz="15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ফুলফল</a:t>
            </a:r>
            <a:endParaRPr lang="en-US" sz="1500" b="1" dirty="0">
              <a:solidFill>
                <a:srgbClr val="FFFF00"/>
              </a:solidFill>
              <a:latin typeface="NikoshBAN" pitchFamily="2" charset="0"/>
              <a:ea typeface="HGGothicE" panose="020B0400000000000000" pitchFamily="49" charset="-128"/>
              <a:cs typeface="NikoshBAN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C3B705-38DA-4CF1-9C5E-4747B9AAF45A}"/>
              </a:ext>
            </a:extLst>
          </p:cNvPr>
          <p:cNvSpPr txBox="1"/>
          <p:nvPr/>
        </p:nvSpPr>
        <p:spPr>
          <a:xfrm>
            <a:off x="3504394" y="3406393"/>
            <a:ext cx="209103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পাঠ্যাংশ</a:t>
            </a:r>
            <a:r>
              <a:rPr lang="en-US" sz="16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: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অনুশীলনী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ea typeface="HGGothicE" panose="020B0400000000000000" pitchFamily="49" charset="-128"/>
                <a:cs typeface="NikoshBAN" pitchFamily="2" charset="0"/>
              </a:rPr>
              <a:t> 4</a:t>
            </a:r>
          </a:p>
        </p:txBody>
      </p:sp>
      <p:sp>
        <p:nvSpPr>
          <p:cNvPr id="51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0800000" flipH="1">
            <a:off x="6133135" y="2784967"/>
            <a:ext cx="323653" cy="33908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0800000" flipH="1">
            <a:off x="5809251" y="3423819"/>
            <a:ext cx="323653" cy="33908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3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0800000" flipH="1">
            <a:off x="5551360" y="4064589"/>
            <a:ext cx="323653" cy="33908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0800000" flipH="1">
            <a:off x="6683959" y="1516911"/>
            <a:ext cx="323653" cy="33908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31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226" y="-152400"/>
            <a:ext cx="1765683" cy="1035373"/>
          </a:xfrm>
        </p:spPr>
        <p:txBody>
          <a:bodyPr>
            <a:normAutofit fontScale="90000"/>
          </a:bodyPr>
          <a:lstStyle/>
          <a:p>
            <a:r>
              <a:rPr lang="en-US" altLang="ko-KR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ko-KR" alt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2511692" y="3555815"/>
            <a:ext cx="5688000" cy="528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6200000" flipH="1">
            <a:off x="5835128" y="120128"/>
            <a:ext cx="624720" cy="35422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831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6200000" flipH="1">
            <a:off x="3546399" y="111202"/>
            <a:ext cx="624720" cy="402317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831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1"/>
            <a:ext cx="6705600" cy="91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97374"/>
            <a:ext cx="6719667" cy="1229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9300F-1B0D-4AD8-9B80-BEF521EF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68" y="3147784"/>
            <a:ext cx="6846431" cy="2347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C71CA4-5AFE-4185-ACAD-02FE77394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68" y="5495026"/>
            <a:ext cx="6846431" cy="132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87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498" y="228600"/>
            <a:ext cx="78390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চলো</a:t>
            </a:r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একটা</a:t>
            </a:r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ছড়া</a:t>
            </a:r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আবৃত্তি</a:t>
            </a:r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করি</a:t>
            </a:r>
            <a:r>
              <a:rPr lang="en-US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252672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ঝড় এলো এলো ঝড়</a:t>
            </a: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আম পড় আম পড় </a:t>
            </a: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কাঁচা আম পাকা আম </a:t>
            </a: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টক টক মিষ্টি </a:t>
            </a: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এই যা এলো বুঝি বৃষ্টি।</a:t>
            </a:r>
          </a:p>
        </p:txBody>
      </p:sp>
    </p:spTree>
    <p:extLst>
      <p:ext uri="{BB962C8B-B14F-4D97-AF65-F5344CB8AC3E}">
        <p14:creationId xmlns:p14="http://schemas.microsoft.com/office/powerpoint/2010/main" val="2413421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A11D0-D68F-4A85-8D68-6726C26F1EB9}"/>
              </a:ext>
            </a:extLst>
          </p:cNvPr>
          <p:cNvSpPr/>
          <p:nvPr/>
        </p:nvSpPr>
        <p:spPr>
          <a:xfrm>
            <a:off x="971600" y="598537"/>
            <a:ext cx="7416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এসো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শব্দগুলো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দিয়ে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বাক্য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গঠন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করি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375A2-3BB2-41CC-87AF-064DC7E56B6A}"/>
              </a:ext>
            </a:extLst>
          </p:cNvPr>
          <p:cNvSpPr txBox="1"/>
          <p:nvPr/>
        </p:nvSpPr>
        <p:spPr>
          <a:xfrm>
            <a:off x="3308412" y="23622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ABF06-4DEC-4EC1-BDA5-C9635BB2AFE8}"/>
              </a:ext>
            </a:extLst>
          </p:cNvPr>
          <p:cNvSpPr txBox="1"/>
          <p:nvPr/>
        </p:nvSpPr>
        <p:spPr>
          <a:xfrm>
            <a:off x="3048000" y="3987363"/>
            <a:ext cx="137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োয়া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627871-4721-4882-ADC6-F73F7DCF6C9D}"/>
              </a:ext>
            </a:extLst>
          </p:cNvPr>
          <p:cNvSpPr txBox="1"/>
          <p:nvPr/>
        </p:nvSpPr>
        <p:spPr>
          <a:xfrm>
            <a:off x="6629400" y="3390517"/>
            <a:ext cx="1209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F74B2-8600-4BB1-A366-F1CBFEA92F8B}"/>
              </a:ext>
            </a:extLst>
          </p:cNvPr>
          <p:cNvSpPr txBox="1"/>
          <p:nvPr/>
        </p:nvSpPr>
        <p:spPr>
          <a:xfrm>
            <a:off x="5070470" y="4419600"/>
            <a:ext cx="103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লাল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D9FAA-DA4A-4E93-9453-C009E9493256}"/>
              </a:ext>
            </a:extLst>
          </p:cNvPr>
          <p:cNvSpPr txBox="1"/>
          <p:nvPr/>
        </p:nvSpPr>
        <p:spPr>
          <a:xfrm>
            <a:off x="5419658" y="188349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3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2350C9-A6DE-4D6A-A7D8-E9BA88A7B8CC}"/>
              </a:ext>
            </a:extLst>
          </p:cNvPr>
          <p:cNvSpPr/>
          <p:nvPr/>
        </p:nvSpPr>
        <p:spPr>
          <a:xfrm>
            <a:off x="444631" y="259140"/>
            <a:ext cx="81225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A5470-2258-45E1-B284-D5649CE19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354326" cy="35051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7699D2F-79EC-4B50-92D1-F89B12690306}"/>
              </a:ext>
            </a:extLst>
          </p:cNvPr>
          <p:cNvSpPr/>
          <p:nvPr/>
        </p:nvSpPr>
        <p:spPr>
          <a:xfrm>
            <a:off x="2514600" y="3398519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937119-E72C-49B1-A84E-96D3C17E8DCC}"/>
              </a:ext>
            </a:extLst>
          </p:cNvPr>
          <p:cNvSpPr/>
          <p:nvPr/>
        </p:nvSpPr>
        <p:spPr>
          <a:xfrm>
            <a:off x="3060676" y="3396174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487F6D-51A6-45EA-BCD3-6CDDED3EEAF8}"/>
              </a:ext>
            </a:extLst>
          </p:cNvPr>
          <p:cNvSpPr/>
          <p:nvPr/>
        </p:nvSpPr>
        <p:spPr>
          <a:xfrm>
            <a:off x="4323472" y="2580249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407F91-75C5-49FF-8667-C07443895B55}"/>
              </a:ext>
            </a:extLst>
          </p:cNvPr>
          <p:cNvSpPr/>
          <p:nvPr/>
        </p:nvSpPr>
        <p:spPr>
          <a:xfrm>
            <a:off x="3289276" y="3777174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E95D51-B4B4-4B80-B4A2-BFFFA2C4E5CA}"/>
              </a:ext>
            </a:extLst>
          </p:cNvPr>
          <p:cNvSpPr/>
          <p:nvPr/>
        </p:nvSpPr>
        <p:spPr>
          <a:xfrm>
            <a:off x="841136" y="5323447"/>
            <a:ext cx="1219200" cy="762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ষ্ণ</a:t>
            </a:r>
            <a:endParaRPr lang="en-US" sz="4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204FCC-C32F-4A9D-89F0-7150FDF387E8}"/>
              </a:ext>
            </a:extLst>
          </p:cNvPr>
          <p:cNvSpPr/>
          <p:nvPr/>
        </p:nvSpPr>
        <p:spPr>
          <a:xfrm>
            <a:off x="6885403" y="5349795"/>
            <a:ext cx="1219200" cy="762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ন্ধ</a:t>
            </a:r>
            <a:endParaRPr lang="en-US" sz="4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A56236-F08F-43EE-8F66-FF071570FEC1}"/>
              </a:ext>
            </a:extLst>
          </p:cNvPr>
          <p:cNvSpPr/>
          <p:nvPr/>
        </p:nvSpPr>
        <p:spPr>
          <a:xfrm>
            <a:off x="4942890" y="5349795"/>
            <a:ext cx="1219200" cy="762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ন্ত</a:t>
            </a:r>
            <a:endParaRPr lang="en-US" sz="48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CCA3E8-A531-4534-9108-F3A130BB2400}"/>
              </a:ext>
            </a:extLst>
          </p:cNvPr>
          <p:cNvSpPr/>
          <p:nvPr/>
        </p:nvSpPr>
        <p:spPr>
          <a:xfrm>
            <a:off x="2857500" y="5323447"/>
            <a:ext cx="1219200" cy="762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ন্দ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10963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74553" y="429629"/>
            <a:ext cx="55290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খোলো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4553" y="1260626"/>
            <a:ext cx="7569447" cy="5292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915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34485" y="429767"/>
            <a:ext cx="67906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CE3DB75-398E-4474-BF61-C293013CDE2C}"/>
              </a:ext>
            </a:extLst>
          </p:cNvPr>
          <p:cNvSpPr/>
          <p:nvPr/>
        </p:nvSpPr>
        <p:spPr>
          <a:xfrm>
            <a:off x="1534485" y="14478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4C9965-4FCA-4CF5-B669-20A0467B2D29}"/>
              </a:ext>
            </a:extLst>
          </p:cNvPr>
          <p:cNvSpPr txBox="1"/>
          <p:nvPr/>
        </p:nvSpPr>
        <p:spPr>
          <a:xfrm>
            <a:off x="2286000" y="1375508"/>
            <a:ext cx="565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</a:p>
        </p:txBody>
      </p:sp>
      <p:sp>
        <p:nvSpPr>
          <p:cNvPr id="26" name="Rectangle: Single Corner Snipped 25">
            <a:extLst>
              <a:ext uri="{FF2B5EF4-FFF2-40B4-BE49-F238E27FC236}">
                <a16:creationId xmlns:a16="http://schemas.microsoft.com/office/drawing/2014/main" id="{DD3A8247-5BDF-4438-8BEA-587D447B71CF}"/>
              </a:ext>
            </a:extLst>
          </p:cNvPr>
          <p:cNvSpPr/>
          <p:nvPr/>
        </p:nvSpPr>
        <p:spPr>
          <a:xfrm>
            <a:off x="1534485" y="2193634"/>
            <a:ext cx="980115" cy="53339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উত্তর</a:t>
            </a:r>
            <a:endParaRPr lang="en-US" sz="2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AC85DD-5DF7-40C5-B1F3-007882A92877}"/>
              </a:ext>
            </a:extLst>
          </p:cNvPr>
          <p:cNvSpPr txBox="1"/>
          <p:nvPr/>
        </p:nvSpPr>
        <p:spPr>
          <a:xfrm>
            <a:off x="2667000" y="2102584"/>
            <a:ext cx="5658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CA3CC1-B53A-48C7-ACC5-82DFCED13888}"/>
              </a:ext>
            </a:extLst>
          </p:cNvPr>
          <p:cNvSpPr/>
          <p:nvPr/>
        </p:nvSpPr>
        <p:spPr>
          <a:xfrm>
            <a:off x="1686885" y="3231416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E3FFE3-9B80-4CAC-A4F3-F487A1175814}"/>
              </a:ext>
            </a:extLst>
          </p:cNvPr>
          <p:cNvSpPr txBox="1"/>
          <p:nvPr/>
        </p:nvSpPr>
        <p:spPr>
          <a:xfrm>
            <a:off x="2438400" y="3159124"/>
            <a:ext cx="565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0" name="Rectangle: Single Corner Snipped 29">
            <a:extLst>
              <a:ext uri="{FF2B5EF4-FFF2-40B4-BE49-F238E27FC236}">
                <a16:creationId xmlns:a16="http://schemas.microsoft.com/office/drawing/2014/main" id="{6310C102-39D4-4270-9CD4-884C69E3A74F}"/>
              </a:ext>
            </a:extLst>
          </p:cNvPr>
          <p:cNvSpPr/>
          <p:nvPr/>
        </p:nvSpPr>
        <p:spPr>
          <a:xfrm>
            <a:off x="1686885" y="3977250"/>
            <a:ext cx="980115" cy="53339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উত্তর</a:t>
            </a:r>
            <a:endParaRPr lang="en-US" sz="2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7F0405-409A-4895-AD9F-3E101295A541}"/>
              </a:ext>
            </a:extLst>
          </p:cNvPr>
          <p:cNvSpPr txBox="1"/>
          <p:nvPr/>
        </p:nvSpPr>
        <p:spPr>
          <a:xfrm>
            <a:off x="2819400" y="38862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ীগন্ধা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হাসনাহেনা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লনচাঁপা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87CCDCA-9BE8-4091-8F64-BCACDC92CD22}"/>
              </a:ext>
            </a:extLst>
          </p:cNvPr>
          <p:cNvSpPr/>
          <p:nvPr/>
        </p:nvSpPr>
        <p:spPr>
          <a:xfrm>
            <a:off x="1839285" y="5015032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2B2CC8-4AAD-4904-8385-4AAC755524B0}"/>
              </a:ext>
            </a:extLst>
          </p:cNvPr>
          <p:cNvSpPr txBox="1"/>
          <p:nvPr/>
        </p:nvSpPr>
        <p:spPr>
          <a:xfrm>
            <a:off x="2590800" y="4942740"/>
            <a:ext cx="565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4" name="Rectangle: Single Corner Snipped 33">
            <a:extLst>
              <a:ext uri="{FF2B5EF4-FFF2-40B4-BE49-F238E27FC236}">
                <a16:creationId xmlns:a16="http://schemas.microsoft.com/office/drawing/2014/main" id="{CDF39980-FC6E-487B-839C-78CD9F4E717C}"/>
              </a:ext>
            </a:extLst>
          </p:cNvPr>
          <p:cNvSpPr/>
          <p:nvPr/>
        </p:nvSpPr>
        <p:spPr>
          <a:xfrm>
            <a:off x="1839285" y="5760866"/>
            <a:ext cx="980115" cy="53339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উত্তর</a:t>
            </a:r>
            <a:endParaRPr lang="en-US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3A32A7-8A15-42CF-9F56-1BEF779D5501}"/>
              </a:ext>
            </a:extLst>
          </p:cNvPr>
          <p:cNvSpPr txBox="1"/>
          <p:nvPr/>
        </p:nvSpPr>
        <p:spPr>
          <a:xfrm>
            <a:off x="2971800" y="5669816"/>
            <a:ext cx="565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24124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0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484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Casanova Scotia</vt:lpstr>
      <vt:lpstr>Economica</vt:lpstr>
      <vt:lpstr>NikoshBAN</vt:lpstr>
      <vt:lpstr>Norwester</vt:lpstr>
      <vt:lpstr>Office Theme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Win_7</dc:creator>
  <cp:lastModifiedBy>Mamun Youth Computer</cp:lastModifiedBy>
  <cp:revision>21</cp:revision>
  <dcterms:modified xsi:type="dcterms:W3CDTF">2020-04-15T06:16:47Z</dcterms:modified>
</cp:coreProperties>
</file>