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63" r:id="rId4"/>
    <p:sldId id="261" r:id="rId5"/>
    <p:sldId id="260" r:id="rId6"/>
    <p:sldId id="264" r:id="rId7"/>
    <p:sldId id="268" r:id="rId8"/>
    <p:sldId id="269" r:id="rId9"/>
    <p:sldId id="270" r:id="rId10"/>
    <p:sldId id="265" r:id="rId11"/>
    <p:sldId id="266" r:id="rId12"/>
    <p:sldId id="267" r:id="rId13"/>
    <p:sldId id="262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3CDDB-4B5D-42B6-8660-594651820B33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CE424-3EDE-41D5-B881-2805ACA5F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CE424-3EDE-41D5-B881-2805ACA5F8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2729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-381000"/>
            <a:ext cx="8610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3505200"/>
            <a:ext cx="53340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4876800"/>
            <a:ext cx="8001000" cy="106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ব্যবসাকে প্রধানত কয় ভাগে ভাগ করা হয়েছে?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/>
          <a:srcRect l="23256" r="20930"/>
          <a:stretch>
            <a:fillRect/>
          </a:stretch>
        </p:blipFill>
        <p:spPr>
          <a:xfrm>
            <a:off x="6248400" y="381000"/>
            <a:ext cx="2514600" cy="2209800"/>
          </a:xfrm>
          <a:prstGeom prst="cube">
            <a:avLst/>
          </a:prstGeom>
        </p:spPr>
      </p:pic>
      <p:pic>
        <p:nvPicPr>
          <p:cNvPr id="5" name="Picture 4" descr="14930336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2642865" cy="2438399"/>
          </a:xfrm>
          <a:prstGeom prst="bevel">
            <a:avLst/>
          </a:prstGeom>
        </p:spPr>
      </p:pic>
      <p:pic>
        <p:nvPicPr>
          <p:cNvPr id="6" name="Picture 5" descr="Picture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0"/>
            <a:ext cx="2767584" cy="2767584"/>
          </a:xfrm>
          <a:prstGeom prst="hexagon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48200" y="1981200"/>
            <a:ext cx="4267200" cy="12192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52400" y="4191000"/>
            <a:ext cx="8763000" cy="1524000"/>
          </a:xfrm>
          <a:prstGeom prst="round2DiagRect">
            <a:avLst>
              <a:gd name="adj1" fmla="val 28667"/>
              <a:gd name="adj2" fmla="val 13846"/>
            </a:avLst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বিভিন্ন প্রকার শিল্পের ৫টি করে উদাহরণ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3985404" cy="254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3810000"/>
            <a:ext cx="7391400" cy="1905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শিল্পকে কয় ভাগে ভাগ করা হয়েছে?</a:t>
            </a:r>
          </a:p>
          <a:p>
            <a:pPr marL="342900" indent="-342900"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(ক) চার (খ) পাঁচ (গ) ছয় (ঘ) সাত</a:t>
            </a:r>
          </a:p>
          <a:p>
            <a:pPr marL="342900" indent="-342900"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648200" y="304800"/>
            <a:ext cx="4114800" cy="2438400"/>
          </a:xfrm>
          <a:prstGeom prst="wedgeEllipseCallout">
            <a:avLst>
              <a:gd name="adj1" fmla="val -47500"/>
              <a:gd name="adj2" fmla="val 87308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8" y="609600"/>
            <a:ext cx="3796022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029200" y="1295400"/>
            <a:ext cx="3886200" cy="1447800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457200" y="3733800"/>
            <a:ext cx="8305800" cy="20574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ব্যবসায়ের গুরুত্ব বর্ণনা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ri201605120759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4572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534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7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87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7266868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"/>
            <a:ext cx="2286000" cy="2514601"/>
          </a:xfrm>
          <a:prstGeom prst="bevel">
            <a:avLst/>
          </a:prstGeom>
          <a:ln>
            <a:solidFill>
              <a:srgbClr val="FFFF00"/>
            </a:solidFill>
          </a:ln>
        </p:spPr>
      </p:pic>
      <p:pic>
        <p:nvPicPr>
          <p:cNvPr id="5" name="Picture 4" descr="Babsai Uddog  (www.ataurinternet.blogspot.com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8634" y="304800"/>
            <a:ext cx="2191966" cy="2514600"/>
          </a:xfrm>
          <a:prstGeom prst="bevel">
            <a:avLst/>
          </a:prstGeom>
          <a:ln>
            <a:solidFill>
              <a:srgbClr val="FF0000"/>
            </a:solidFill>
          </a:ln>
        </p:spPr>
      </p:pic>
      <p:sp>
        <p:nvSpPr>
          <p:cNvPr id="6" name="Bevel 5"/>
          <p:cNvSpPr/>
          <p:nvPr/>
        </p:nvSpPr>
        <p:spPr>
          <a:xfrm>
            <a:off x="3505200" y="914400"/>
            <a:ext cx="2514600" cy="9906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304800" y="3200400"/>
            <a:ext cx="4038600" cy="3124200"/>
          </a:xfrm>
          <a:prstGeom prst="bevel">
            <a:avLst>
              <a:gd name="adj" fmla="val 844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সজীব চন্দ্র দাস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সহকারী শিক্ষক (ব্যবসায় শিক্ষা)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চকতাতারদী আলহাজ্ব লায়ন এম. এ বাতেন উচ্চ বিদ্যালয় 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মনোহরদী, নরসিংদী।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০১৭২৬ – ৬৮৬৮৬৭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4648200" y="3200400"/>
            <a:ext cx="4191000" cy="3048000"/>
          </a:xfrm>
          <a:prstGeom prst="bevel">
            <a:avLst>
              <a:gd name="adj" fmla="val 834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নবমঃ শ্রেনি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ব্যবসায় উদ্যোগ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অধ্যায়ঃ প্রথম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৪৫ মিনিট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4008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sajibchandradas28@gmail.com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_1113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4343400" cy="2819400"/>
          </a:xfrm>
          <a:prstGeom prst="rect">
            <a:avLst/>
          </a:prstGeom>
        </p:spPr>
      </p:pic>
      <p:pic>
        <p:nvPicPr>
          <p:cNvPr id="3" name="Picture 2" descr="14870744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"/>
            <a:ext cx="3962400" cy="2895600"/>
          </a:xfrm>
          <a:prstGeom prst="rect">
            <a:avLst/>
          </a:prstGeom>
        </p:spPr>
      </p:pic>
      <p:pic>
        <p:nvPicPr>
          <p:cNvPr id="4" name="Picture 3" descr="222-696x4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429000"/>
            <a:ext cx="3962400" cy="3124200"/>
          </a:xfrm>
          <a:prstGeom prst="rect">
            <a:avLst/>
          </a:prstGeom>
        </p:spPr>
      </p:pic>
      <p:pic>
        <p:nvPicPr>
          <p:cNvPr id="5" name="Picture 4" descr="News-Picture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1" y="3429000"/>
            <a:ext cx="4267200" cy="3120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38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প্রকারভেদ  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43400" y="1143000"/>
            <a:ext cx="4191000" cy="9144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304800" y="3200400"/>
            <a:ext cx="8001000" cy="2819400"/>
          </a:xfrm>
          <a:prstGeom prst="snip2SameRect">
            <a:avLst>
              <a:gd name="adj1" fmla="val 22587"/>
              <a:gd name="adj2" fmla="val 0"/>
            </a:avLst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 সম্পর্কে বলতে পারবে;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প্রকারভেদ বর্ননা করতে পারবে; 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ব্যবসায়ের গুরুত্ব ব্যাখ্যা করতে পারবে। </a:t>
            </a:r>
          </a:p>
        </p:txBody>
      </p:sp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4343400" cy="2895599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381000"/>
            <a:ext cx="59436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প্রকারভেদ   </a:t>
            </a:r>
            <a:endParaRPr lang="en-US" sz="5400" dirty="0"/>
          </a:p>
        </p:txBody>
      </p:sp>
      <p:sp>
        <p:nvSpPr>
          <p:cNvPr id="3" name="Down Arrow 2"/>
          <p:cNvSpPr/>
          <p:nvPr/>
        </p:nvSpPr>
        <p:spPr>
          <a:xfrm>
            <a:off x="4267200" y="1219200"/>
            <a:ext cx="457200" cy="381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8" idx="0"/>
          </p:cNvCxnSpPr>
          <p:nvPr/>
        </p:nvCxnSpPr>
        <p:spPr>
          <a:xfrm rot="5400000" flipH="1" flipV="1">
            <a:off x="4533900" y="-1638300"/>
            <a:ext cx="1588" cy="6629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57200" y="2133600"/>
            <a:ext cx="1600200" cy="381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শিল্প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086600" y="2209800"/>
            <a:ext cx="1600200" cy="381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প্রত্যক্ষ সেবা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733800" y="2209800"/>
            <a:ext cx="1524000" cy="381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বানিজ্য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971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3429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971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3276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28600" y="3276600"/>
            <a:ext cx="1828800" cy="2743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dirty="0" smtClean="0"/>
              <a:t>প্রজনন শিল্প</a:t>
            </a:r>
          </a:p>
          <a:p>
            <a:pPr algn="ctr">
              <a:lnSpc>
                <a:spcPct val="150000"/>
              </a:lnSpc>
            </a:pPr>
            <a:r>
              <a:rPr lang="bn-BD" dirty="0" smtClean="0"/>
              <a:t>নিষ্কাশন শিল্প</a:t>
            </a:r>
          </a:p>
          <a:p>
            <a:pPr algn="ctr">
              <a:lnSpc>
                <a:spcPct val="150000"/>
              </a:lnSpc>
            </a:pPr>
            <a:r>
              <a:rPr lang="bn-BD" dirty="0" smtClean="0"/>
              <a:t>নির্মাণ শিল্প</a:t>
            </a:r>
          </a:p>
          <a:p>
            <a:pPr algn="ctr">
              <a:lnSpc>
                <a:spcPct val="150000"/>
              </a:lnSpc>
            </a:pPr>
            <a:r>
              <a:rPr lang="bn-BD" dirty="0" smtClean="0"/>
              <a:t>সেবামূলক শিল্প</a:t>
            </a:r>
          </a:p>
          <a:p>
            <a:pPr algn="ctr">
              <a:lnSpc>
                <a:spcPct val="150000"/>
              </a:lnSpc>
            </a:pPr>
            <a:r>
              <a:rPr lang="bn-BD" dirty="0" smtClean="0"/>
              <a:t>উৎপাদন শিল্প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505200" y="3276600"/>
            <a:ext cx="1905000" cy="2743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dirty="0" smtClean="0"/>
              <a:t>পণ্য বিনিময়</a:t>
            </a:r>
          </a:p>
          <a:p>
            <a:pPr algn="ctr">
              <a:lnSpc>
                <a:spcPct val="150000"/>
              </a:lnSpc>
            </a:pPr>
            <a:r>
              <a:rPr lang="bn-BD" dirty="0" smtClean="0"/>
              <a:t>পরিবহন</a:t>
            </a:r>
          </a:p>
          <a:p>
            <a:pPr algn="ctr">
              <a:lnSpc>
                <a:spcPct val="150000"/>
              </a:lnSpc>
            </a:pPr>
            <a:r>
              <a:rPr lang="bn-BD" dirty="0" smtClean="0"/>
              <a:t>গুদামজাতকরন</a:t>
            </a:r>
          </a:p>
          <a:p>
            <a:pPr algn="ctr">
              <a:lnSpc>
                <a:spcPct val="150000"/>
              </a:lnSpc>
            </a:pPr>
            <a:r>
              <a:rPr lang="bn-BD" dirty="0" smtClean="0"/>
              <a:t>ব্যাংকিং</a:t>
            </a:r>
          </a:p>
          <a:p>
            <a:pPr algn="ctr">
              <a:lnSpc>
                <a:spcPct val="150000"/>
              </a:lnSpc>
            </a:pPr>
            <a:r>
              <a:rPr lang="bn-BD" dirty="0" smtClean="0"/>
              <a:t>বিমা</a:t>
            </a:r>
          </a:p>
          <a:p>
            <a:pPr algn="ctr">
              <a:lnSpc>
                <a:spcPct val="150000"/>
              </a:lnSpc>
            </a:pPr>
            <a:r>
              <a:rPr lang="bn-BD" dirty="0" smtClean="0"/>
              <a:t>বিজ্ঞাপন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34200" y="3276600"/>
            <a:ext cx="1828800" cy="2590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dirty="0" smtClean="0"/>
              <a:t>  আইনবৃত্তি</a:t>
            </a:r>
          </a:p>
          <a:p>
            <a:pPr algn="ctr">
              <a:lnSpc>
                <a:spcPct val="150000"/>
              </a:lnSpc>
            </a:pPr>
            <a:r>
              <a:rPr lang="bn-BD" dirty="0" smtClean="0"/>
              <a:t>ডাক্তারি</a:t>
            </a:r>
          </a:p>
          <a:p>
            <a:pPr algn="ctr">
              <a:lnSpc>
                <a:spcPct val="150000"/>
              </a:lnSpc>
            </a:pPr>
            <a:r>
              <a:rPr lang="bn-BD" dirty="0" smtClean="0"/>
              <a:t>প্রকৌশলবৃত্তি</a:t>
            </a:r>
          </a:p>
          <a:p>
            <a:pPr algn="ctr">
              <a:lnSpc>
                <a:spcPct val="150000"/>
              </a:lnSpc>
            </a:pPr>
            <a:r>
              <a:rPr lang="bn-BD" dirty="0" smtClean="0"/>
              <a:t>অডিট ফার্ম</a:t>
            </a:r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>
            <a:off x="990600" y="2667000"/>
            <a:ext cx="3048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066800" y="1676400"/>
            <a:ext cx="3048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4343400" y="1752600"/>
            <a:ext cx="3048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696200" y="1676400"/>
            <a:ext cx="3048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7696200" y="2667000"/>
            <a:ext cx="3048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4343400" y="2667000"/>
            <a:ext cx="3048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468_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5200"/>
            <a:ext cx="4038600" cy="2762250"/>
          </a:xfrm>
          <a:prstGeom prst="rect">
            <a:avLst/>
          </a:prstGeom>
        </p:spPr>
      </p:pic>
      <p:pic>
        <p:nvPicPr>
          <p:cNvPr id="3" name="Picture 2" descr="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04800"/>
            <a:ext cx="3810000" cy="2743200"/>
          </a:xfrm>
          <a:prstGeom prst="rect">
            <a:avLst/>
          </a:prstGeom>
        </p:spPr>
      </p:pic>
      <p:pic>
        <p:nvPicPr>
          <p:cNvPr id="4" name="Picture 3" descr="14623798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04800"/>
            <a:ext cx="4038600" cy="2767642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581400"/>
            <a:ext cx="3886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0141Kalerkantho_18-12-05-13.jpg"/>
          <p:cNvPicPr>
            <a:picLocks noChangeAspect="1"/>
          </p:cNvPicPr>
          <p:nvPr/>
        </p:nvPicPr>
        <p:blipFill>
          <a:blip r:embed="rId2"/>
          <a:srcRect l="21000" r="20000"/>
          <a:stretch>
            <a:fillRect/>
          </a:stretch>
        </p:blipFill>
        <p:spPr>
          <a:xfrm>
            <a:off x="457200" y="457200"/>
            <a:ext cx="3886200" cy="2895600"/>
          </a:xfrm>
          <a:prstGeom prst="rect">
            <a:avLst/>
          </a:prstGeom>
        </p:spPr>
      </p:pic>
      <p:pic>
        <p:nvPicPr>
          <p:cNvPr id="3" name="Picture 2" descr="unnamed.png"/>
          <p:cNvPicPr>
            <a:picLocks noChangeAspect="1"/>
          </p:cNvPicPr>
          <p:nvPr/>
        </p:nvPicPr>
        <p:blipFill>
          <a:blip r:embed="rId3"/>
          <a:srcRect l="3390" r="15254"/>
          <a:stretch>
            <a:fillRect/>
          </a:stretch>
        </p:blipFill>
        <p:spPr>
          <a:xfrm>
            <a:off x="4800600" y="457200"/>
            <a:ext cx="3962400" cy="2971800"/>
          </a:xfrm>
          <a:prstGeom prst="rect">
            <a:avLst/>
          </a:prstGeom>
        </p:spPr>
      </p:pic>
      <p:pic>
        <p:nvPicPr>
          <p:cNvPr id="4" name="Picture 3" descr="untitled-48_1898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733800"/>
            <a:ext cx="3962400" cy="2743200"/>
          </a:xfrm>
          <a:prstGeom prst="rect">
            <a:avLst/>
          </a:prstGeom>
        </p:spPr>
      </p:pic>
      <p:pic>
        <p:nvPicPr>
          <p:cNvPr id="5" name="Picture 4" descr="bank202004160831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810000"/>
            <a:ext cx="39624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ctor-2019-01-22-18-24-32.jpg"/>
          <p:cNvPicPr>
            <a:picLocks noChangeAspect="1"/>
          </p:cNvPicPr>
          <p:nvPr/>
        </p:nvPicPr>
        <p:blipFill>
          <a:blip r:embed="rId2"/>
          <a:srcRect l="2000" r="37200"/>
          <a:stretch>
            <a:fillRect/>
          </a:stretch>
        </p:blipFill>
        <p:spPr>
          <a:xfrm>
            <a:off x="4876800" y="228600"/>
            <a:ext cx="3733800" cy="2971800"/>
          </a:xfrm>
          <a:prstGeom prst="rect">
            <a:avLst/>
          </a:prstGeom>
        </p:spPr>
      </p:pic>
      <p:pic>
        <p:nvPicPr>
          <p:cNvPr id="4" name="Picture 3" descr="imag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3962400" cy="2941665"/>
          </a:xfrm>
          <a:prstGeom prst="rect">
            <a:avLst/>
          </a:prstGeom>
        </p:spPr>
      </p:pic>
      <p:pic>
        <p:nvPicPr>
          <p:cNvPr id="5" name="Picture 4" descr="Auditor-independence-and-Audit-firm-rot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581400"/>
            <a:ext cx="3886200" cy="2819400"/>
          </a:xfrm>
          <a:prstGeom prst="rect">
            <a:avLst/>
          </a:prstGeom>
        </p:spPr>
      </p:pic>
      <p:pic>
        <p:nvPicPr>
          <p:cNvPr id="6" name="Picture 5" descr="3041.jpg_wh860.jpg"/>
          <p:cNvPicPr>
            <a:picLocks noChangeAspect="1"/>
          </p:cNvPicPr>
          <p:nvPr/>
        </p:nvPicPr>
        <p:blipFill>
          <a:blip r:embed="rId5"/>
          <a:srcRect l="27500" t="12478" r="22500" b="7475"/>
          <a:stretch>
            <a:fillRect/>
          </a:stretch>
        </p:blipFill>
        <p:spPr>
          <a:xfrm>
            <a:off x="533400" y="3505200"/>
            <a:ext cx="3810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150</Words>
  <Application>Microsoft Office PowerPoint</Application>
  <PresentationFormat>On-screen Show (4:3)</PresentationFormat>
  <Paragraphs>50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51</cp:revision>
  <dcterms:created xsi:type="dcterms:W3CDTF">2006-08-16T00:00:00Z</dcterms:created>
  <dcterms:modified xsi:type="dcterms:W3CDTF">2020-04-17T09:51:34Z</dcterms:modified>
</cp:coreProperties>
</file>