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69" r:id="rId18"/>
    <p:sldId id="279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81" r:id="rId29"/>
    <p:sldId id="292" r:id="rId30"/>
    <p:sldId id="293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7ABF-42E4-44AE-B865-43315723110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A627-09CA-48D0-B09D-6EC6C7CF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apon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8657" y="5347424"/>
            <a:ext cx="11499270" cy="10810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সবাইকে</a:t>
            </a:r>
            <a:r>
              <a:rPr kumimoji="0" lang="en-US" sz="5000" b="1" i="0" u="none" strike="noStrike" kern="1200" cap="none" spc="50" normalizeH="0" baseline="0" noProof="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 </a:t>
            </a:r>
            <a:r>
              <a:rPr kumimoji="0" lang="en-US" sz="5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শুভেচ্ছা</a:t>
            </a:r>
            <a:r>
              <a:rPr kumimoji="0" lang="en-US" sz="5000" b="1" i="0" u="none" strike="noStrike" kern="1200" cap="none" spc="50" normalizeH="0" baseline="0" noProof="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 ও </a:t>
            </a:r>
            <a:r>
              <a:rPr kumimoji="0" lang="en-US" sz="5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অভিনন্দন</a:t>
            </a:r>
            <a:endParaRPr kumimoji="0" lang="en-US" sz="5000" b="1" i="0" u="none" strike="noStrike" kern="1200" cap="none" spc="50" normalizeH="0" baseline="0" noProof="0" dirty="0" smtClean="0">
              <a:ln w="11430"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rmala UI" pitchFamily="34" charset="0"/>
              <a:ea typeface="+mj-ea"/>
              <a:cs typeface="Nirmala U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893" y="276258"/>
            <a:ext cx="7574507" cy="8617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u="sng" dirty="0">
                <a:solidFill>
                  <a:srgbClr val="00B050"/>
                </a:solidFill>
              </a:rPr>
              <a:t>Suffixes and Prefixes</a:t>
            </a:r>
            <a:endParaRPr lang="en-US" sz="5000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5380" y="1151043"/>
            <a:ext cx="11456401" cy="4298177"/>
            <a:chOff x="375380" y="1018311"/>
            <a:chExt cx="11456401" cy="4362670"/>
          </a:xfrm>
        </p:grpSpPr>
        <p:pic>
          <p:nvPicPr>
            <p:cNvPr id="5" name="Google Shape;85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76744" y="1249470"/>
              <a:ext cx="11445770" cy="4098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86;p13" descr="C:\Program Files (x86)\Microsoft Office\MEDIA\OFFICE14\Lines\BD21318_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5380" y="1018311"/>
              <a:ext cx="11456401" cy="261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6;p13" descr="C:\Program Files (x86)\Microsoft Office\MEDIA\OFFICE14\Lines\BD21318_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5380" y="5119256"/>
              <a:ext cx="11456401" cy="261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0" y="86310"/>
            <a:ext cx="12192000" cy="130628"/>
            <a:chOff x="0" y="275771"/>
            <a:chExt cx="12192000" cy="13062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11" name="Straight Connector 10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0" y="6609976"/>
            <a:ext cx="12192000" cy="130628"/>
            <a:chOff x="0" y="275771"/>
            <a:chExt cx="12192000" cy="1306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4" name="Straight Connector 13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12" y="1107139"/>
            <a:ext cx="3362897" cy="4618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7077" y="376109"/>
            <a:ext cx="3013482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8001" y="526568"/>
            <a:ext cx="11306626" cy="493486"/>
            <a:chOff x="508001" y="943425"/>
            <a:chExt cx="11306626" cy="493486"/>
          </a:xfrm>
        </p:grpSpPr>
        <p:grpSp>
          <p:nvGrpSpPr>
            <p:cNvPr id="7" name="Group 34"/>
            <p:cNvGrpSpPr/>
            <p:nvPr/>
          </p:nvGrpSpPr>
          <p:grpSpPr>
            <a:xfrm>
              <a:off x="508001" y="943425"/>
              <a:ext cx="4078515" cy="493486"/>
              <a:chOff x="580571" y="1030509"/>
              <a:chExt cx="4078515" cy="49348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0571" y="1030509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80571" y="1204680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80571" y="1378852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80571" y="1523995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5"/>
            <p:cNvGrpSpPr/>
            <p:nvPr/>
          </p:nvGrpSpPr>
          <p:grpSpPr>
            <a:xfrm>
              <a:off x="7736112" y="943425"/>
              <a:ext cx="4078515" cy="493486"/>
              <a:chOff x="580571" y="1030509"/>
              <a:chExt cx="4078515" cy="49348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580571" y="1030509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80571" y="1204680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80571" y="1378852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80571" y="1523995"/>
                <a:ext cx="407851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3860802" y="3249724"/>
            <a:ext cx="482375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পায়রাবন্দ,মিঠাপুকুর,রংপুর</a:t>
            </a:r>
            <a:r>
              <a:rPr lang="en-US" sz="3000" b="1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proapon@gmail.com</a:t>
            </a:r>
            <a:endParaRPr lang="en-US" sz="2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Mobile Number: 01728332201</a:t>
            </a:r>
            <a:endParaRPr lang="en-US" sz="25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54776" y="1273222"/>
            <a:ext cx="353013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5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endParaRPr lang="en-US" sz="5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5402" y="2057631"/>
            <a:ext cx="441659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0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20749" y="2463633"/>
            <a:ext cx="377218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চুহড়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95237" y="1702229"/>
            <a:ext cx="0" cy="34108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905917" y="1323396"/>
            <a:ext cx="276262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</a:p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6609976"/>
            <a:ext cx="12192000" cy="130628"/>
            <a:chOff x="0" y="275771"/>
            <a:chExt cx="12192000" cy="1306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4" name="Straight Connector 23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0" y="228599"/>
            <a:ext cx="12192000" cy="130628"/>
            <a:chOff x="0" y="275771"/>
            <a:chExt cx="12192000" cy="1306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7" name="Straight Connector 26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105959" y="5373780"/>
            <a:ext cx="67443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u="sng" dirty="0"/>
              <a:t>Suffixes and Prefixes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9143956" y="3259611"/>
            <a:ext cx="210185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Suffixes</a:t>
            </a:r>
          </a:p>
          <a:p>
            <a:pPr algn="ctr"/>
            <a:r>
              <a:rPr lang="en-US" sz="4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</a:t>
            </a:r>
          </a:p>
          <a:p>
            <a:pPr algn="ctr"/>
            <a:r>
              <a:rPr lang="en-US" sz="4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Prefixes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2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735" y="1687905"/>
            <a:ext cx="933235" cy="926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4992" y="446741"/>
            <a:ext cx="6198667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7762" y="1870553"/>
            <a:ext cx="7535545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Suffixes and 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Prefixes </a:t>
            </a:r>
            <a:r>
              <a:rPr lang="en-US" sz="3500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5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5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5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735" y="2847965"/>
            <a:ext cx="933235" cy="926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7762" y="3030613"/>
            <a:ext cx="7535545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Suffixes and 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Prefixes </a:t>
            </a:r>
            <a:r>
              <a:rPr lang="en-US" sz="3500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5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5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5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735" y="4008025"/>
            <a:ext cx="933235" cy="926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7762" y="4190673"/>
            <a:ext cx="8913969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Suffixes and 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Prefixes </a:t>
            </a:r>
            <a:r>
              <a:rPr lang="en-US" sz="3500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5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500" b="1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5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2276" y="729430"/>
            <a:ext cx="3017265" cy="101566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err="1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dirty="0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905"/>
              <a:solidFill>
                <a:srgbClr val="D4242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uying-a-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752" y="2347415"/>
            <a:ext cx="3452884" cy="2374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4704" y="1684772"/>
            <a:ext cx="6769290" cy="415498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200" dirty="0" smtClean="0"/>
              <a:t>Load-shedding </a:t>
            </a:r>
            <a:r>
              <a:rPr lang="en-US" sz="2200" dirty="0"/>
              <a:t>is one of the most common problems of Bangladesh. Lives of our citizens are (a) ____ </a:t>
            </a:r>
            <a:r>
              <a:rPr lang="en-US" sz="2200" u="sng" dirty="0"/>
              <a:t>(serious)</a:t>
            </a:r>
            <a:r>
              <a:rPr lang="en-US" sz="2200" dirty="0"/>
              <a:t> hampered for load-shedding. Students face (b) ____ </a:t>
            </a:r>
            <a:r>
              <a:rPr lang="en-US" sz="2200" u="sng" dirty="0"/>
              <a:t>(difficult)</a:t>
            </a:r>
            <a:r>
              <a:rPr lang="en-US" sz="2200" dirty="0"/>
              <a:t> in reading during load-shedding. (c) ____ (</a:t>
            </a:r>
            <a:r>
              <a:rPr lang="en-US" sz="2200" u="sng" dirty="0"/>
              <a:t>Industry</a:t>
            </a:r>
            <a:r>
              <a:rPr lang="en-US" sz="2200" dirty="0"/>
              <a:t>) activities are also hampered. We should use electricity (d) ____ </a:t>
            </a:r>
            <a:r>
              <a:rPr lang="en-US" sz="2200" u="sng" dirty="0"/>
              <a:t>(honest)</a:t>
            </a:r>
            <a:r>
              <a:rPr lang="en-US" sz="2200" dirty="0"/>
              <a:t> and (e) ____ (</a:t>
            </a:r>
            <a:r>
              <a:rPr lang="en-US" sz="2200" u="sng" dirty="0"/>
              <a:t>frugal</a:t>
            </a:r>
            <a:r>
              <a:rPr lang="en-US" sz="2200" dirty="0"/>
              <a:t>) and should create (f) ____ (</a:t>
            </a:r>
            <a:r>
              <a:rPr lang="en-US" sz="2200" u="sng" dirty="0"/>
              <a:t>aware</a:t>
            </a:r>
            <a:r>
              <a:rPr lang="en-US" sz="2200" dirty="0"/>
              <a:t>) among people to solve this (g) ____ (</a:t>
            </a:r>
            <a:r>
              <a:rPr lang="en-US" sz="2200" u="sng" dirty="0"/>
              <a:t>nation</a:t>
            </a:r>
            <a:r>
              <a:rPr lang="en-US" sz="2200" dirty="0"/>
              <a:t>) problem. Besides, government should take (h) ____ (</a:t>
            </a:r>
            <a:r>
              <a:rPr lang="en-US" sz="2200" u="sng" dirty="0"/>
              <a:t>effect</a:t>
            </a:r>
            <a:r>
              <a:rPr lang="en-US" sz="2200" dirty="0"/>
              <a:t>) steps to (</a:t>
            </a:r>
            <a:r>
              <a:rPr lang="en-US" sz="2200" dirty="0" err="1"/>
              <a:t>i</a:t>
            </a:r>
            <a:r>
              <a:rPr lang="en-US" sz="2200" dirty="0"/>
              <a:t>) ____ (</a:t>
            </a:r>
            <a:r>
              <a:rPr lang="en-US" sz="2200" u="sng" dirty="0"/>
              <a:t>grade</a:t>
            </a:r>
            <a:r>
              <a:rPr lang="en-US" sz="2200" dirty="0"/>
              <a:t>) our power stations to mitigate the (j) ____ (</a:t>
            </a:r>
            <a:r>
              <a:rPr lang="en-US" sz="2200" u="sng" dirty="0"/>
              <a:t>advantages</a:t>
            </a:r>
            <a:r>
              <a:rPr lang="en-US" sz="2200" dirty="0"/>
              <a:t>) of our people.</a:t>
            </a:r>
          </a:p>
        </p:txBody>
      </p:sp>
    </p:spTree>
    <p:extLst>
      <p:ext uri="{BB962C8B-B14F-4D97-AF65-F5344CB8AC3E}">
        <p14:creationId xmlns:p14="http://schemas.microsoft.com/office/powerpoint/2010/main" val="26628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8942" y="694403"/>
            <a:ext cx="538961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5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5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শুভকামনা</a:t>
            </a:r>
            <a:endParaRPr lang="en-US" sz="5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343" y="2643833"/>
            <a:ext cx="1923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5000806-red-rose-flower-bouquet-isolated-on-white-background-cu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049" y="1842449"/>
            <a:ext cx="3384644" cy="2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983" y="378305"/>
            <a:ext cx="8311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Suffixes and 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Prefixes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নিয়ে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আজ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আলোচনা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3" y="1024636"/>
            <a:ext cx="9812738" cy="58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0"/>
            <a:ext cx="987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0"/>
            <a:ext cx="987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0"/>
            <a:ext cx="1014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0"/>
            <a:ext cx="10322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265</TotalTime>
  <Words>209</Words>
  <Application>Microsoft Office PowerPoint</Application>
  <PresentationFormat>Widescreen</PresentationFormat>
  <Paragraphs>25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 Light</vt:lpstr>
      <vt:lpstr>NikoshBAN</vt:lpstr>
      <vt:lpstr>Nirmala UI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Proshanto</cp:lastModifiedBy>
  <cp:revision>29</cp:revision>
  <dcterms:created xsi:type="dcterms:W3CDTF">2017-10-24T17:15:46Z</dcterms:created>
  <dcterms:modified xsi:type="dcterms:W3CDTF">2020-04-19T09:56:15Z</dcterms:modified>
</cp:coreProperties>
</file>