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9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F3E037-2B50-4E6D-B32D-4E07F371C95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CA105C-3042-498A-84CF-72F8720CCE11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bg1"/>
              </a:solidFill>
              <a:effectLst/>
              <a:latin typeface="SutonnyMJ" pitchFamily="2" charset="0"/>
              <a:cs typeface="SutonnyMJ" pitchFamily="2" charset="0"/>
            </a:rPr>
            <a:t>c„w_exi</a:t>
          </a:r>
          <a:r>
            <a:rPr lang="en-US" sz="2000" b="1" dirty="0" smtClean="0">
              <a:solidFill>
                <a:schemeClr val="bg1"/>
              </a:solidFill>
              <a:effectLst/>
              <a:latin typeface="SutonnyMJ" pitchFamily="2" charset="0"/>
              <a:cs typeface="SutonnyMJ" pitchFamily="2" charset="0"/>
            </a:rPr>
            <a:t> </a:t>
          </a:r>
          <a:r>
            <a:rPr lang="en-US" sz="2000" b="1" dirty="0" err="1" smtClean="0">
              <a:solidFill>
                <a:schemeClr val="bg1"/>
              </a:solidFill>
              <a:effectLst/>
              <a:latin typeface="SutonnyMJ" pitchFamily="2" charset="0"/>
              <a:cs typeface="SutonnyMJ" pitchFamily="2" charset="0"/>
            </a:rPr>
            <a:t>m¤ú</a:t>
          </a:r>
          <a:r>
            <a:rPr lang="en-US" sz="2000" b="1" dirty="0" smtClean="0">
              <a:solidFill>
                <a:schemeClr val="bg1"/>
              </a:solidFill>
              <a:effectLst/>
              <a:latin typeface="SutonnyMJ" pitchFamily="2" charset="0"/>
              <a:cs typeface="SutonnyMJ" pitchFamily="2" charset="0"/>
            </a:rPr>
            <a:t>` n‡”Q-</a:t>
          </a:r>
          <a:r>
            <a:rPr lang="en-US" sz="2000" b="1" dirty="0" err="1" smtClean="0">
              <a:solidFill>
                <a:schemeClr val="bg1"/>
              </a:solidFill>
              <a:effectLst/>
              <a:latin typeface="SutonnyMJ" pitchFamily="2" charset="0"/>
              <a:cs typeface="SutonnyMJ" pitchFamily="2" charset="0"/>
            </a:rPr>
            <a:t>ÒmvaviY</a:t>
          </a:r>
          <a:r>
            <a:rPr lang="en-US" sz="2000" b="1" dirty="0" smtClean="0">
              <a:solidFill>
                <a:schemeClr val="bg1"/>
              </a:solidFill>
              <a:effectLst/>
              <a:latin typeface="SutonnyMJ" pitchFamily="2" charset="0"/>
              <a:cs typeface="SutonnyMJ" pitchFamily="2" charset="0"/>
            </a:rPr>
            <a:t> </a:t>
          </a:r>
          <a:r>
            <a:rPr lang="en-US" sz="2000" b="1" dirty="0" err="1" smtClean="0">
              <a:solidFill>
                <a:schemeClr val="bg1"/>
              </a:solidFill>
              <a:effectLst/>
              <a:latin typeface="SutonnyMJ" pitchFamily="2" charset="0"/>
              <a:cs typeface="SutonnyMJ" pitchFamily="2" charset="0"/>
            </a:rPr>
            <a:t>gvbylÓ</a:t>
          </a:r>
          <a:r>
            <a:rPr lang="en-US" sz="2000" b="1" dirty="0" smtClean="0">
              <a:solidFill>
                <a:schemeClr val="bg1"/>
              </a:solidFill>
              <a:effectLst/>
              <a:latin typeface="SutonnyMJ" pitchFamily="2" charset="0"/>
              <a:cs typeface="SutonnyMJ" pitchFamily="2" charset="0"/>
            </a:rPr>
            <a:t> </a:t>
          </a:r>
          <a:r>
            <a:rPr lang="en-US" sz="2000" b="1" dirty="0" err="1" smtClean="0">
              <a:solidFill>
                <a:schemeClr val="bg1"/>
              </a:solidFill>
              <a:effectLst/>
              <a:latin typeface="SutonnyMJ" pitchFamily="2" charset="0"/>
              <a:cs typeface="SutonnyMJ" pitchFamily="2" charset="0"/>
            </a:rPr>
            <a:t>KviY</a:t>
          </a:r>
          <a:r>
            <a:rPr lang="en-US" sz="2000" b="1" dirty="0" smtClean="0">
              <a:solidFill>
                <a:schemeClr val="bg1"/>
              </a:solidFill>
              <a:effectLst/>
              <a:latin typeface="SutonnyMJ" pitchFamily="2" charset="0"/>
              <a:cs typeface="SutonnyMJ" pitchFamily="2" charset="0"/>
            </a:rPr>
            <a:t>-</a:t>
          </a:r>
          <a:endParaRPr lang="en-US" sz="2000" b="1" dirty="0">
            <a:solidFill>
              <a:schemeClr val="bg1"/>
            </a:solidFill>
            <a:effectLst/>
            <a:latin typeface="SutonnyMJ" pitchFamily="2" charset="0"/>
            <a:cs typeface="SutonnyMJ" pitchFamily="2" charset="0"/>
          </a:endParaRPr>
        </a:p>
      </dgm:t>
    </dgm:pt>
    <dgm:pt modelId="{E71AEAB9-CE78-4E9A-AC79-C8592D9A1E5C}" type="parTrans" cxnId="{61A595A7-65CA-4C01-BC40-27335EC54737}">
      <dgm:prSet/>
      <dgm:spPr/>
      <dgm:t>
        <a:bodyPr/>
        <a:lstStyle/>
        <a:p>
          <a:endParaRPr lang="en-US"/>
        </a:p>
      </dgm:t>
    </dgm:pt>
    <dgm:pt modelId="{364DC75D-F01A-4BD0-8AEF-72206F154595}" type="sibTrans" cxnId="{61A595A7-65CA-4C01-BC40-27335EC54737}">
      <dgm:prSet/>
      <dgm:spPr/>
      <dgm:t>
        <a:bodyPr/>
        <a:lstStyle/>
        <a:p>
          <a:endParaRPr lang="en-US" b="1"/>
        </a:p>
      </dgm:t>
    </dgm:pt>
    <dgm:pt modelId="{4766A1E2-A981-4C13-BFB8-90F9C76CF77A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gvbyl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Ávb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A‡š^lY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Ki‡Z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cv‡i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8428C1C2-F7FD-49D0-8EDE-0DD1EAC0A40E}" type="parTrans" cxnId="{C6F4AC0F-B9ED-4994-AB9D-94B255DB5FEB}">
      <dgm:prSet/>
      <dgm:spPr/>
      <dgm:t>
        <a:bodyPr/>
        <a:lstStyle/>
        <a:p>
          <a:endParaRPr lang="en-US"/>
        </a:p>
      </dgm:t>
    </dgm:pt>
    <dgm:pt modelId="{7CE41392-8A2E-4EAA-96BC-EF0E08AF0727}" type="sibTrans" cxnId="{C6F4AC0F-B9ED-4994-AB9D-94B255DB5FEB}">
      <dgm:prSet/>
      <dgm:spPr/>
      <dgm:t>
        <a:bodyPr/>
        <a:lstStyle/>
        <a:p>
          <a:endParaRPr lang="en-US"/>
        </a:p>
      </dgm:t>
    </dgm:pt>
    <dgm:pt modelId="{3276D3E3-BF4A-4527-B940-70478D3EE454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gvbyl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Ávb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aviY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Ki‡Z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cv‡i</a:t>
          </a:r>
          <a:endParaRPr lang="en-US" dirty="0"/>
        </a:p>
      </dgm:t>
    </dgm:pt>
    <dgm:pt modelId="{B7090A2C-5B66-45D0-B572-241484FB1108}" type="parTrans" cxnId="{49A3F309-B0EF-4566-822A-81116DA5FE1C}">
      <dgm:prSet/>
      <dgm:spPr/>
      <dgm:t>
        <a:bodyPr/>
        <a:lstStyle/>
        <a:p>
          <a:endParaRPr lang="en-US"/>
        </a:p>
      </dgm:t>
    </dgm:pt>
    <dgm:pt modelId="{76CC0FF2-004D-4BB3-AFD0-65078CDD996A}" type="sibTrans" cxnId="{49A3F309-B0EF-4566-822A-81116DA5FE1C}">
      <dgm:prSet/>
      <dgm:spPr/>
      <dgm:t>
        <a:bodyPr/>
        <a:lstStyle/>
        <a:p>
          <a:endParaRPr lang="en-US"/>
        </a:p>
      </dgm:t>
    </dgm:pt>
    <dgm:pt modelId="{239B2422-7046-4F52-9D43-2115EE5D27AE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gvbyl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Ávb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e¨envi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Ki‡Z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cv‡i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C5A7B48D-B0A4-4ED0-A374-D53544BC3630}" type="parTrans" cxnId="{151E998B-8852-415C-B314-26B8810031C1}">
      <dgm:prSet/>
      <dgm:spPr/>
      <dgm:t>
        <a:bodyPr/>
        <a:lstStyle/>
        <a:p>
          <a:endParaRPr lang="en-US"/>
        </a:p>
      </dgm:t>
    </dgm:pt>
    <dgm:pt modelId="{B09B18A1-BC5E-4662-91C6-BCA0B16769B1}" type="sibTrans" cxnId="{151E998B-8852-415C-B314-26B8810031C1}">
      <dgm:prSet/>
      <dgm:spPr/>
      <dgm:t>
        <a:bodyPr/>
        <a:lstStyle/>
        <a:p>
          <a:endParaRPr lang="en-US"/>
        </a:p>
      </dgm:t>
    </dgm:pt>
    <dgm:pt modelId="{C4199475-E8B5-44BE-9D74-0803A2832252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gvbyl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Ávb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m„wó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Ki‡Z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cv‡i</a:t>
          </a:r>
          <a:endParaRPr lang="en-US" dirty="0"/>
        </a:p>
      </dgm:t>
    </dgm:pt>
    <dgm:pt modelId="{AB589589-4392-4A42-A144-FCE0EAC97D3C}" type="parTrans" cxnId="{FD081809-2E23-41A1-B2E1-C7CC333B8DF5}">
      <dgm:prSet/>
      <dgm:spPr/>
      <dgm:t>
        <a:bodyPr/>
        <a:lstStyle/>
        <a:p>
          <a:endParaRPr lang="en-US"/>
        </a:p>
      </dgm:t>
    </dgm:pt>
    <dgm:pt modelId="{09BCD325-A3E3-41D5-B028-44A8DB6082A2}" type="sibTrans" cxnId="{FD081809-2E23-41A1-B2E1-C7CC333B8DF5}">
      <dgm:prSet/>
      <dgm:spPr/>
      <dgm:t>
        <a:bodyPr/>
        <a:lstStyle/>
        <a:p>
          <a:endParaRPr lang="en-US"/>
        </a:p>
      </dgm:t>
    </dgm:pt>
    <dgm:pt modelId="{6668A8D8-072D-45CD-92D9-8E4036AE69F2}" type="pres">
      <dgm:prSet presAssocID="{C2F3E037-2B50-4E6D-B32D-4E07F371C958}" presName="cycle" presStyleCnt="0">
        <dgm:presLayoutVars>
          <dgm:dir/>
          <dgm:resizeHandles val="exact"/>
        </dgm:presLayoutVars>
      </dgm:prSet>
      <dgm:spPr/>
    </dgm:pt>
    <dgm:pt modelId="{C22D5150-832B-4791-B049-89B419BD973A}" type="pres">
      <dgm:prSet presAssocID="{9FCA105C-3042-498A-84CF-72F8720CCE11}" presName="node" presStyleLbl="node1" presStyleIdx="0" presStyleCnt="5" custScaleX="182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644C8-5671-4CBC-BD19-3D91E1F49F28}" type="pres">
      <dgm:prSet presAssocID="{9FCA105C-3042-498A-84CF-72F8720CCE11}" presName="spNode" presStyleCnt="0"/>
      <dgm:spPr/>
    </dgm:pt>
    <dgm:pt modelId="{5DD1AB5A-8C86-4F3F-B133-D204D18FE9BA}" type="pres">
      <dgm:prSet presAssocID="{364DC75D-F01A-4BD0-8AEF-72206F154595}" presName="sibTrans" presStyleLbl="sibTrans1D1" presStyleIdx="0" presStyleCnt="5"/>
      <dgm:spPr/>
    </dgm:pt>
    <dgm:pt modelId="{635B9207-7529-4A2C-BEAE-323F6F6BB589}" type="pres">
      <dgm:prSet presAssocID="{4766A1E2-A981-4C13-BFB8-90F9C76CF77A}" presName="node" presStyleLbl="node1" presStyleIdx="1" presStyleCnt="5" custScaleX="141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96CB8-0166-4A33-8026-94E96B1BAA6B}" type="pres">
      <dgm:prSet presAssocID="{4766A1E2-A981-4C13-BFB8-90F9C76CF77A}" presName="spNode" presStyleCnt="0"/>
      <dgm:spPr/>
    </dgm:pt>
    <dgm:pt modelId="{736DF3BA-7ACF-492E-BFD7-C8CB9D720431}" type="pres">
      <dgm:prSet presAssocID="{7CE41392-8A2E-4EAA-96BC-EF0E08AF0727}" presName="sibTrans" presStyleLbl="sibTrans1D1" presStyleIdx="1" presStyleCnt="5"/>
      <dgm:spPr/>
    </dgm:pt>
    <dgm:pt modelId="{34662863-E5B1-4971-B88C-4223AF93C80A}" type="pres">
      <dgm:prSet presAssocID="{3276D3E3-BF4A-4527-B940-70478D3EE454}" presName="node" presStyleLbl="node1" presStyleIdx="2" presStyleCnt="5" custScaleX="1420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EAC79-4172-457E-840A-4A620E1FAB49}" type="pres">
      <dgm:prSet presAssocID="{3276D3E3-BF4A-4527-B940-70478D3EE454}" presName="spNode" presStyleCnt="0"/>
      <dgm:spPr/>
    </dgm:pt>
    <dgm:pt modelId="{3FA97BE9-C32E-43A8-B0D1-5B2D43E0CA52}" type="pres">
      <dgm:prSet presAssocID="{76CC0FF2-004D-4BB3-AFD0-65078CDD996A}" presName="sibTrans" presStyleLbl="sibTrans1D1" presStyleIdx="2" presStyleCnt="5"/>
      <dgm:spPr/>
    </dgm:pt>
    <dgm:pt modelId="{59CE436B-7E10-4407-9E68-CC26D52F9BE0}" type="pres">
      <dgm:prSet presAssocID="{239B2422-7046-4F52-9D43-2115EE5D27AE}" presName="node" presStyleLbl="node1" presStyleIdx="3" presStyleCnt="5" custScaleX="135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DE465-E7AF-4276-8543-29DB983E3856}" type="pres">
      <dgm:prSet presAssocID="{239B2422-7046-4F52-9D43-2115EE5D27AE}" presName="spNode" presStyleCnt="0"/>
      <dgm:spPr/>
    </dgm:pt>
    <dgm:pt modelId="{B0CDD3A9-42CD-4430-8047-78ED4EFEFCF6}" type="pres">
      <dgm:prSet presAssocID="{B09B18A1-BC5E-4662-91C6-BCA0B16769B1}" presName="sibTrans" presStyleLbl="sibTrans1D1" presStyleIdx="3" presStyleCnt="5"/>
      <dgm:spPr/>
    </dgm:pt>
    <dgm:pt modelId="{A5FFD9D7-452C-4374-928F-D1EBE3D03CD7}" type="pres">
      <dgm:prSet presAssocID="{C4199475-E8B5-44BE-9D74-0803A283225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D0E3D-C7A4-4163-8D74-587B31F83237}" type="pres">
      <dgm:prSet presAssocID="{C4199475-E8B5-44BE-9D74-0803A2832252}" presName="spNode" presStyleCnt="0"/>
      <dgm:spPr/>
    </dgm:pt>
    <dgm:pt modelId="{3B229C0C-7EC2-400F-8B73-BDDEF8F28157}" type="pres">
      <dgm:prSet presAssocID="{09BCD325-A3E3-41D5-B028-44A8DB6082A2}" presName="sibTrans" presStyleLbl="sibTrans1D1" presStyleIdx="4" presStyleCnt="5"/>
      <dgm:spPr/>
    </dgm:pt>
  </dgm:ptLst>
  <dgm:cxnLst>
    <dgm:cxn modelId="{151E998B-8852-415C-B314-26B8810031C1}" srcId="{C2F3E037-2B50-4E6D-B32D-4E07F371C958}" destId="{239B2422-7046-4F52-9D43-2115EE5D27AE}" srcOrd="3" destOrd="0" parTransId="{C5A7B48D-B0A4-4ED0-A374-D53544BC3630}" sibTransId="{B09B18A1-BC5E-4662-91C6-BCA0B16769B1}"/>
    <dgm:cxn modelId="{6C5E9658-A993-4205-ACF9-C3F2E3B2CF94}" type="presOf" srcId="{76CC0FF2-004D-4BB3-AFD0-65078CDD996A}" destId="{3FA97BE9-C32E-43A8-B0D1-5B2D43E0CA52}" srcOrd="0" destOrd="0" presId="urn:microsoft.com/office/officeart/2005/8/layout/cycle5"/>
    <dgm:cxn modelId="{3AE4E193-F369-4EE2-8292-6540526D6D52}" type="presOf" srcId="{239B2422-7046-4F52-9D43-2115EE5D27AE}" destId="{59CE436B-7E10-4407-9E68-CC26D52F9BE0}" srcOrd="0" destOrd="0" presId="urn:microsoft.com/office/officeart/2005/8/layout/cycle5"/>
    <dgm:cxn modelId="{FD081809-2E23-41A1-B2E1-C7CC333B8DF5}" srcId="{C2F3E037-2B50-4E6D-B32D-4E07F371C958}" destId="{C4199475-E8B5-44BE-9D74-0803A2832252}" srcOrd="4" destOrd="0" parTransId="{AB589589-4392-4A42-A144-FCE0EAC97D3C}" sibTransId="{09BCD325-A3E3-41D5-B028-44A8DB6082A2}"/>
    <dgm:cxn modelId="{7BE0FDB0-67C5-4C76-A461-19FE7BC3CF19}" type="presOf" srcId="{364DC75D-F01A-4BD0-8AEF-72206F154595}" destId="{5DD1AB5A-8C86-4F3F-B133-D204D18FE9BA}" srcOrd="0" destOrd="0" presId="urn:microsoft.com/office/officeart/2005/8/layout/cycle5"/>
    <dgm:cxn modelId="{1475E8C0-9528-4835-B92A-DA595DBFA5AA}" type="presOf" srcId="{C2F3E037-2B50-4E6D-B32D-4E07F371C958}" destId="{6668A8D8-072D-45CD-92D9-8E4036AE69F2}" srcOrd="0" destOrd="0" presId="urn:microsoft.com/office/officeart/2005/8/layout/cycle5"/>
    <dgm:cxn modelId="{CBD3E07A-757B-4872-9BB9-D0D863F27D24}" type="presOf" srcId="{C4199475-E8B5-44BE-9D74-0803A2832252}" destId="{A5FFD9D7-452C-4374-928F-D1EBE3D03CD7}" srcOrd="0" destOrd="0" presId="urn:microsoft.com/office/officeart/2005/8/layout/cycle5"/>
    <dgm:cxn modelId="{204B8CCA-501F-4ABC-9C84-801DC2A3C59B}" type="presOf" srcId="{B09B18A1-BC5E-4662-91C6-BCA0B16769B1}" destId="{B0CDD3A9-42CD-4430-8047-78ED4EFEFCF6}" srcOrd="0" destOrd="0" presId="urn:microsoft.com/office/officeart/2005/8/layout/cycle5"/>
    <dgm:cxn modelId="{49A3F309-B0EF-4566-822A-81116DA5FE1C}" srcId="{C2F3E037-2B50-4E6D-B32D-4E07F371C958}" destId="{3276D3E3-BF4A-4527-B940-70478D3EE454}" srcOrd="2" destOrd="0" parTransId="{B7090A2C-5B66-45D0-B572-241484FB1108}" sibTransId="{76CC0FF2-004D-4BB3-AFD0-65078CDD996A}"/>
    <dgm:cxn modelId="{F9510192-DEC3-47AB-A225-4F33472CFF75}" type="presOf" srcId="{7CE41392-8A2E-4EAA-96BC-EF0E08AF0727}" destId="{736DF3BA-7ACF-492E-BFD7-C8CB9D720431}" srcOrd="0" destOrd="0" presId="urn:microsoft.com/office/officeart/2005/8/layout/cycle5"/>
    <dgm:cxn modelId="{C6F4AC0F-B9ED-4994-AB9D-94B255DB5FEB}" srcId="{C2F3E037-2B50-4E6D-B32D-4E07F371C958}" destId="{4766A1E2-A981-4C13-BFB8-90F9C76CF77A}" srcOrd="1" destOrd="0" parTransId="{8428C1C2-F7FD-49D0-8EDE-0DD1EAC0A40E}" sibTransId="{7CE41392-8A2E-4EAA-96BC-EF0E08AF0727}"/>
    <dgm:cxn modelId="{61A595A7-65CA-4C01-BC40-27335EC54737}" srcId="{C2F3E037-2B50-4E6D-B32D-4E07F371C958}" destId="{9FCA105C-3042-498A-84CF-72F8720CCE11}" srcOrd="0" destOrd="0" parTransId="{E71AEAB9-CE78-4E9A-AC79-C8592D9A1E5C}" sibTransId="{364DC75D-F01A-4BD0-8AEF-72206F154595}"/>
    <dgm:cxn modelId="{B286C98F-6CB1-4528-BE60-861261418A97}" type="presOf" srcId="{09BCD325-A3E3-41D5-B028-44A8DB6082A2}" destId="{3B229C0C-7EC2-400F-8B73-BDDEF8F28157}" srcOrd="0" destOrd="0" presId="urn:microsoft.com/office/officeart/2005/8/layout/cycle5"/>
    <dgm:cxn modelId="{A363C6B9-A113-4B0B-AF7A-07B98517529C}" type="presOf" srcId="{9FCA105C-3042-498A-84CF-72F8720CCE11}" destId="{C22D5150-832B-4791-B049-89B419BD973A}" srcOrd="0" destOrd="0" presId="urn:microsoft.com/office/officeart/2005/8/layout/cycle5"/>
    <dgm:cxn modelId="{E5596FB7-C7F5-4D03-8440-4E0479FCEA45}" type="presOf" srcId="{3276D3E3-BF4A-4527-B940-70478D3EE454}" destId="{34662863-E5B1-4971-B88C-4223AF93C80A}" srcOrd="0" destOrd="0" presId="urn:microsoft.com/office/officeart/2005/8/layout/cycle5"/>
    <dgm:cxn modelId="{A2141293-8C73-4B2C-AC04-9C8DFB431C54}" type="presOf" srcId="{4766A1E2-A981-4C13-BFB8-90F9C76CF77A}" destId="{635B9207-7529-4A2C-BEAE-323F6F6BB589}" srcOrd="0" destOrd="0" presId="urn:microsoft.com/office/officeart/2005/8/layout/cycle5"/>
    <dgm:cxn modelId="{B5FC5AB8-E002-493B-BEDF-328A247DCC1D}" type="presParOf" srcId="{6668A8D8-072D-45CD-92D9-8E4036AE69F2}" destId="{C22D5150-832B-4791-B049-89B419BD973A}" srcOrd="0" destOrd="0" presId="urn:microsoft.com/office/officeart/2005/8/layout/cycle5"/>
    <dgm:cxn modelId="{1C98600A-C347-4496-9C72-FD3039CAA1E0}" type="presParOf" srcId="{6668A8D8-072D-45CD-92D9-8E4036AE69F2}" destId="{551644C8-5671-4CBC-BD19-3D91E1F49F28}" srcOrd="1" destOrd="0" presId="urn:microsoft.com/office/officeart/2005/8/layout/cycle5"/>
    <dgm:cxn modelId="{876E13D7-4748-4D69-A76B-7B12FA3A42EC}" type="presParOf" srcId="{6668A8D8-072D-45CD-92D9-8E4036AE69F2}" destId="{5DD1AB5A-8C86-4F3F-B133-D204D18FE9BA}" srcOrd="2" destOrd="0" presId="urn:microsoft.com/office/officeart/2005/8/layout/cycle5"/>
    <dgm:cxn modelId="{A3F40786-09D4-4357-8F13-4A7573EE1521}" type="presParOf" srcId="{6668A8D8-072D-45CD-92D9-8E4036AE69F2}" destId="{635B9207-7529-4A2C-BEAE-323F6F6BB589}" srcOrd="3" destOrd="0" presId="urn:microsoft.com/office/officeart/2005/8/layout/cycle5"/>
    <dgm:cxn modelId="{5624EA12-9112-4A17-B704-7B575D6DBCE2}" type="presParOf" srcId="{6668A8D8-072D-45CD-92D9-8E4036AE69F2}" destId="{D3296CB8-0166-4A33-8026-94E96B1BAA6B}" srcOrd="4" destOrd="0" presId="urn:microsoft.com/office/officeart/2005/8/layout/cycle5"/>
    <dgm:cxn modelId="{F683E3CC-E40B-4555-B5E8-C754C74F8AE8}" type="presParOf" srcId="{6668A8D8-072D-45CD-92D9-8E4036AE69F2}" destId="{736DF3BA-7ACF-492E-BFD7-C8CB9D720431}" srcOrd="5" destOrd="0" presId="urn:microsoft.com/office/officeart/2005/8/layout/cycle5"/>
    <dgm:cxn modelId="{DC9182BF-CD80-4B14-A9AD-D3221EE865A5}" type="presParOf" srcId="{6668A8D8-072D-45CD-92D9-8E4036AE69F2}" destId="{34662863-E5B1-4971-B88C-4223AF93C80A}" srcOrd="6" destOrd="0" presId="urn:microsoft.com/office/officeart/2005/8/layout/cycle5"/>
    <dgm:cxn modelId="{37891B91-71E6-4307-AC2E-45BCBADFFBA9}" type="presParOf" srcId="{6668A8D8-072D-45CD-92D9-8E4036AE69F2}" destId="{32FEAC79-4172-457E-840A-4A620E1FAB49}" srcOrd="7" destOrd="0" presId="urn:microsoft.com/office/officeart/2005/8/layout/cycle5"/>
    <dgm:cxn modelId="{EAFBCBEB-EFD2-4EFB-B2BF-E35D5C113401}" type="presParOf" srcId="{6668A8D8-072D-45CD-92D9-8E4036AE69F2}" destId="{3FA97BE9-C32E-43A8-B0D1-5B2D43E0CA52}" srcOrd="8" destOrd="0" presId="urn:microsoft.com/office/officeart/2005/8/layout/cycle5"/>
    <dgm:cxn modelId="{AB0E6D2D-7D95-44C7-87E0-DBBF9886D6B8}" type="presParOf" srcId="{6668A8D8-072D-45CD-92D9-8E4036AE69F2}" destId="{59CE436B-7E10-4407-9E68-CC26D52F9BE0}" srcOrd="9" destOrd="0" presId="urn:microsoft.com/office/officeart/2005/8/layout/cycle5"/>
    <dgm:cxn modelId="{94A46F6F-19FF-46EB-8F16-DD9BD93F5CAB}" type="presParOf" srcId="{6668A8D8-072D-45CD-92D9-8E4036AE69F2}" destId="{28BDE465-E7AF-4276-8543-29DB983E3856}" srcOrd="10" destOrd="0" presId="urn:microsoft.com/office/officeart/2005/8/layout/cycle5"/>
    <dgm:cxn modelId="{A2BED0BF-1E7B-4999-A625-A623D01F36E8}" type="presParOf" srcId="{6668A8D8-072D-45CD-92D9-8E4036AE69F2}" destId="{B0CDD3A9-42CD-4430-8047-78ED4EFEFCF6}" srcOrd="11" destOrd="0" presId="urn:microsoft.com/office/officeart/2005/8/layout/cycle5"/>
    <dgm:cxn modelId="{52C347DC-B681-401E-B334-B4EAF6374C7E}" type="presParOf" srcId="{6668A8D8-072D-45CD-92D9-8E4036AE69F2}" destId="{A5FFD9D7-452C-4374-928F-D1EBE3D03CD7}" srcOrd="12" destOrd="0" presId="urn:microsoft.com/office/officeart/2005/8/layout/cycle5"/>
    <dgm:cxn modelId="{578744E6-80B7-41E7-9B18-603C024A4DA9}" type="presParOf" srcId="{6668A8D8-072D-45CD-92D9-8E4036AE69F2}" destId="{E57D0E3D-C7A4-4163-8D74-587B31F83237}" srcOrd="13" destOrd="0" presId="urn:microsoft.com/office/officeart/2005/8/layout/cycle5"/>
    <dgm:cxn modelId="{728BED7C-063F-4E85-9151-682363858049}" type="presParOf" srcId="{6668A8D8-072D-45CD-92D9-8E4036AE69F2}" destId="{3B229C0C-7EC2-400F-8B73-BDDEF8F28157}" srcOrd="14" destOrd="0" presId="urn:microsoft.com/office/officeart/2005/8/layout/cycle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3B267B-4E30-483F-8F91-459F6C4358B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0720DB-75E7-42D6-8108-8EDE9043CBC1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400" dirty="0" smtClean="0">
              <a:latin typeface="Time new Roman"/>
              <a:cs typeface="SutonnyMJ" pitchFamily="2" charset="0"/>
            </a:rPr>
            <a:t>ICT </a:t>
          </a:r>
          <a:r>
            <a:rPr lang="en-US" sz="2400" dirty="0" err="1" smtClean="0">
              <a:latin typeface="SutonnyMJ" pitchFamily="2" charset="0"/>
              <a:cs typeface="SutonnyMJ" pitchFamily="2" charset="0"/>
            </a:rPr>
            <a:t>wKfv‡e</a:t>
          </a:r>
          <a:r>
            <a:rPr lang="en-US" sz="24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400" b="1" dirty="0" smtClean="0">
              <a:solidFill>
                <a:schemeClr val="tx1"/>
              </a:solidFill>
              <a:latin typeface="Time new Roman"/>
              <a:cs typeface="SutonnyMJ" pitchFamily="2" charset="0"/>
            </a:rPr>
            <a:t>Globalization  &amp;  Internationalization </a:t>
          </a:r>
          <a:r>
            <a:rPr lang="en-US" sz="24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Gi</a:t>
          </a:r>
          <a:r>
            <a:rPr lang="en-US" sz="24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cÖfve</a:t>
          </a:r>
          <a:r>
            <a:rPr lang="en-US" sz="24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we¯Ívi</a:t>
          </a:r>
          <a:r>
            <a:rPr lang="en-US" sz="24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Ki‡Q</a:t>
          </a:r>
          <a:r>
            <a:rPr lang="en-US" sz="24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2wU </a:t>
          </a:r>
          <a:r>
            <a:rPr lang="en-US" sz="24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Kvib</a:t>
          </a:r>
          <a:r>
            <a:rPr lang="en-US" sz="24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wjL</a:t>
          </a:r>
          <a:r>
            <a:rPr lang="en-US" sz="24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|</a:t>
          </a:r>
          <a:r>
            <a:rPr lang="en-US" sz="2400" dirty="0" smtClean="0">
              <a:latin typeface="SutonnyMJ" pitchFamily="2" charset="0"/>
              <a:cs typeface="SutonnyMJ" pitchFamily="2" charset="0"/>
            </a:rPr>
            <a:t> </a:t>
          </a:r>
          <a:endParaRPr lang="en-US" sz="2400" dirty="0">
            <a:latin typeface="Time new Roman"/>
            <a:cs typeface="SutonnyMJ" pitchFamily="2" charset="0"/>
          </a:endParaRPr>
        </a:p>
      </dgm:t>
    </dgm:pt>
    <dgm:pt modelId="{F90B33BE-BB36-4D06-85C2-E9DA164CFE37}" type="parTrans" cxnId="{626943C6-797D-467C-B0CA-311D637AA29B}">
      <dgm:prSet/>
      <dgm:spPr/>
      <dgm:t>
        <a:bodyPr/>
        <a:lstStyle/>
        <a:p>
          <a:endParaRPr lang="en-US"/>
        </a:p>
      </dgm:t>
    </dgm:pt>
    <dgm:pt modelId="{E0AC1F9E-8C37-4E77-8E8C-A23DAF139764}" type="sibTrans" cxnId="{626943C6-797D-467C-B0CA-311D637AA29B}">
      <dgm:prSet/>
      <dgm:spPr/>
      <dgm:t>
        <a:bodyPr/>
        <a:lstStyle/>
        <a:p>
          <a:endParaRPr lang="en-US"/>
        </a:p>
      </dgm:t>
    </dgm:pt>
    <dgm:pt modelId="{F56A3F62-CCFB-498C-BC51-6076EF6FF485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wkÿvi</a:t>
          </a:r>
          <a:r>
            <a:rPr lang="en-US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gvb</a:t>
          </a:r>
          <a:r>
            <a:rPr lang="en-US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e„w</a:t>
          </a:r>
          <a:r>
            <a:rPr lang="en-US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×‡Z B-</a:t>
          </a:r>
          <a:r>
            <a:rPr lang="en-US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jvwb©s</a:t>
          </a:r>
          <a:r>
            <a:rPr lang="en-US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Kx</a:t>
          </a:r>
          <a:r>
            <a:rPr lang="en-US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f‚wgKv</a:t>
          </a:r>
          <a:r>
            <a:rPr lang="en-US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ivL‡Z</a:t>
          </a:r>
          <a:r>
            <a:rPr lang="en-US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cv‡i</a:t>
          </a:r>
          <a:r>
            <a:rPr lang="en-US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`‡j </a:t>
          </a:r>
          <a:r>
            <a:rPr lang="en-US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AvjvPbv</a:t>
          </a:r>
          <a:r>
            <a:rPr lang="en-US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K‡i</a:t>
          </a:r>
          <a:r>
            <a:rPr lang="en-US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Dc¯’vcb</a:t>
          </a:r>
          <a:r>
            <a:rPr lang="en-US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Ki</a:t>
          </a:r>
          <a:r>
            <a:rPr lang="en-US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| </a:t>
          </a:r>
          <a:endParaRPr lang="en-US" dirty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gm:t>
    </dgm:pt>
    <dgm:pt modelId="{6B005616-7355-490B-8043-8D68B72E530F}" type="parTrans" cxnId="{837DAFE0-6C08-4C14-8BD0-9F141C0AC966}">
      <dgm:prSet/>
      <dgm:spPr/>
      <dgm:t>
        <a:bodyPr/>
        <a:lstStyle/>
        <a:p>
          <a:endParaRPr lang="en-US"/>
        </a:p>
      </dgm:t>
    </dgm:pt>
    <dgm:pt modelId="{6BD40466-A22F-4D55-BBFA-E11F0F0EF2E0}" type="sibTrans" cxnId="{837DAFE0-6C08-4C14-8BD0-9F141C0AC966}">
      <dgm:prSet/>
      <dgm:spPr/>
      <dgm:t>
        <a:bodyPr/>
        <a:lstStyle/>
        <a:p>
          <a:endParaRPr lang="en-US"/>
        </a:p>
      </dgm:t>
    </dgm:pt>
    <dgm:pt modelId="{E8E12AE3-3133-4543-BB04-73B62D16FE29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Z_¨ I †</a:t>
          </a:r>
          <a:r>
            <a:rPr lang="en-US" sz="20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hvMv‡hvM</a:t>
          </a:r>
          <a:r>
            <a:rPr lang="en-US" sz="2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cÖhyw³i </a:t>
          </a:r>
          <a:r>
            <a:rPr lang="en-US" sz="20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weKv‡k</a:t>
          </a:r>
          <a:r>
            <a:rPr lang="en-US" sz="2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D‡jøL†hvM</a:t>
          </a:r>
          <a:r>
            <a:rPr lang="en-US" sz="2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¨ 3 </a:t>
          </a:r>
          <a:r>
            <a:rPr lang="en-US" sz="20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Rb</a:t>
          </a:r>
          <a:r>
            <a:rPr lang="en-US" sz="2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e¨vw³i RÝ-</a:t>
          </a:r>
          <a:r>
            <a:rPr lang="en-US" sz="20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g„Zz</a:t>
          </a:r>
          <a:r>
            <a:rPr lang="en-US" sz="2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¨ </a:t>
          </a:r>
          <a:r>
            <a:rPr lang="en-US" sz="20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mvjmn</a:t>
          </a:r>
          <a:r>
            <a:rPr lang="en-US" sz="2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bvg</a:t>
          </a:r>
          <a:r>
            <a:rPr lang="en-US" sz="2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ej</a:t>
          </a:r>
          <a:endParaRPr lang="en-US" sz="2000" dirty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gm:t>
    </dgm:pt>
    <dgm:pt modelId="{A6104DE8-DE88-4834-A9E3-0C7A4A67F4E3}" type="parTrans" cxnId="{1B203A65-8795-4F4E-9C65-4A1F14E7C12D}">
      <dgm:prSet/>
      <dgm:spPr/>
      <dgm:t>
        <a:bodyPr/>
        <a:lstStyle/>
        <a:p>
          <a:endParaRPr lang="en-US"/>
        </a:p>
      </dgm:t>
    </dgm:pt>
    <dgm:pt modelId="{B4D37C27-DDB9-41DC-A3BC-05A7B3E348C2}" type="sibTrans" cxnId="{1B203A65-8795-4F4E-9C65-4A1F14E7C12D}">
      <dgm:prSet/>
      <dgm:spPr/>
      <dgm:t>
        <a:bodyPr/>
        <a:lstStyle/>
        <a:p>
          <a:endParaRPr lang="en-US"/>
        </a:p>
      </dgm:t>
    </dgm:pt>
    <dgm:pt modelId="{D762CDD9-8336-4E58-8A4E-1D4B0DA8241B}" type="pres">
      <dgm:prSet presAssocID="{393B267B-4E30-483F-8F91-459F6C4358BC}" presName="linear" presStyleCnt="0">
        <dgm:presLayoutVars>
          <dgm:dir/>
          <dgm:animLvl val="lvl"/>
          <dgm:resizeHandles val="exact"/>
        </dgm:presLayoutVars>
      </dgm:prSet>
      <dgm:spPr/>
    </dgm:pt>
    <dgm:pt modelId="{0488E930-425B-41FA-B2E9-4E4FF2B2AEA9}" type="pres">
      <dgm:prSet presAssocID="{A40720DB-75E7-42D6-8108-8EDE9043CBC1}" presName="parentLin" presStyleCnt="0"/>
      <dgm:spPr/>
    </dgm:pt>
    <dgm:pt modelId="{5147A531-B18D-41BE-AB40-F101267A6D10}" type="pres">
      <dgm:prSet presAssocID="{A40720DB-75E7-42D6-8108-8EDE9043CBC1}" presName="parentLeftMargin" presStyleLbl="node1" presStyleIdx="0" presStyleCnt="3"/>
      <dgm:spPr/>
    </dgm:pt>
    <dgm:pt modelId="{E0ABF885-D5F8-4EB9-AADF-BBEB79F34D2C}" type="pres">
      <dgm:prSet presAssocID="{A40720DB-75E7-42D6-8108-8EDE9043CBC1}" presName="parentText" presStyleLbl="node1" presStyleIdx="0" presStyleCnt="3" custScaleX="142857" custScaleY="1399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AB760-49FD-4547-A846-D280A4F419E4}" type="pres">
      <dgm:prSet presAssocID="{A40720DB-75E7-42D6-8108-8EDE9043CBC1}" presName="negativeSpace" presStyleCnt="0"/>
      <dgm:spPr/>
    </dgm:pt>
    <dgm:pt modelId="{E254DD09-9FD0-4A90-924C-5A90298F7A5C}" type="pres">
      <dgm:prSet presAssocID="{A40720DB-75E7-42D6-8108-8EDE9043CBC1}" presName="childText" presStyleLbl="conFgAcc1" presStyleIdx="0" presStyleCnt="3">
        <dgm:presLayoutVars>
          <dgm:bulletEnabled val="1"/>
        </dgm:presLayoutVars>
      </dgm:prSet>
      <dgm:spPr>
        <a:solidFill>
          <a:schemeClr val="tx1">
            <a:alpha val="90000"/>
          </a:schemeClr>
        </a:solidFill>
      </dgm:spPr>
    </dgm:pt>
    <dgm:pt modelId="{D361C917-86A4-4D9D-899C-8B9019F3C01E}" type="pres">
      <dgm:prSet presAssocID="{E0AC1F9E-8C37-4E77-8E8C-A23DAF139764}" presName="spaceBetweenRectangles" presStyleCnt="0"/>
      <dgm:spPr/>
    </dgm:pt>
    <dgm:pt modelId="{9C79B048-024A-42FD-A2AB-065A9B7335D0}" type="pres">
      <dgm:prSet presAssocID="{F56A3F62-CCFB-498C-BC51-6076EF6FF485}" presName="parentLin" presStyleCnt="0"/>
      <dgm:spPr/>
    </dgm:pt>
    <dgm:pt modelId="{12F436EE-6A11-498F-B0FD-E7FDBB7216C7}" type="pres">
      <dgm:prSet presAssocID="{F56A3F62-CCFB-498C-BC51-6076EF6FF485}" presName="parentLeftMargin" presStyleLbl="node1" presStyleIdx="0" presStyleCnt="3"/>
      <dgm:spPr/>
    </dgm:pt>
    <dgm:pt modelId="{90DC8AC8-BBB3-4C86-8057-CF13BCEFF199}" type="pres">
      <dgm:prSet presAssocID="{F56A3F62-CCFB-498C-BC51-6076EF6FF485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5F6F8-C742-4AE3-B30B-2624D09B4F9F}" type="pres">
      <dgm:prSet presAssocID="{F56A3F62-CCFB-498C-BC51-6076EF6FF485}" presName="negativeSpace" presStyleCnt="0"/>
      <dgm:spPr/>
    </dgm:pt>
    <dgm:pt modelId="{9AE1F14C-5512-4CB8-A274-DCDDA18D2964}" type="pres">
      <dgm:prSet presAssocID="{F56A3F62-CCFB-498C-BC51-6076EF6FF485}" presName="childText" presStyleLbl="conFgAcc1" presStyleIdx="1" presStyleCnt="3">
        <dgm:presLayoutVars>
          <dgm:bulletEnabled val="1"/>
        </dgm:presLayoutVars>
      </dgm:prSet>
      <dgm:spPr>
        <a:solidFill>
          <a:schemeClr val="tx1">
            <a:alpha val="90000"/>
          </a:schemeClr>
        </a:solidFill>
      </dgm:spPr>
    </dgm:pt>
    <dgm:pt modelId="{1BAB7E9C-E4F1-43AB-B691-2E28437385D4}" type="pres">
      <dgm:prSet presAssocID="{6BD40466-A22F-4D55-BBFA-E11F0F0EF2E0}" presName="spaceBetweenRectangles" presStyleCnt="0"/>
      <dgm:spPr/>
    </dgm:pt>
    <dgm:pt modelId="{D821C99D-32DE-43A5-8187-53940DD7C400}" type="pres">
      <dgm:prSet presAssocID="{E8E12AE3-3133-4543-BB04-73B62D16FE29}" presName="parentLin" presStyleCnt="0"/>
      <dgm:spPr/>
    </dgm:pt>
    <dgm:pt modelId="{BD267A40-DDC5-4EF2-B1EF-944589D8600B}" type="pres">
      <dgm:prSet presAssocID="{E8E12AE3-3133-4543-BB04-73B62D16FE29}" presName="parentLeftMargin" presStyleLbl="node1" presStyleIdx="1" presStyleCnt="3"/>
      <dgm:spPr/>
    </dgm:pt>
    <dgm:pt modelId="{DC2A6C5B-2034-4027-A908-41036CBB19B7}" type="pres">
      <dgm:prSet presAssocID="{E8E12AE3-3133-4543-BB04-73B62D16FE29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7EB7C-B6D2-47E6-B439-5E7148ED3FCF}" type="pres">
      <dgm:prSet presAssocID="{E8E12AE3-3133-4543-BB04-73B62D16FE29}" presName="negativeSpace" presStyleCnt="0"/>
      <dgm:spPr/>
    </dgm:pt>
    <dgm:pt modelId="{232548F6-06AF-47CD-8BFB-2CD6F0FA834E}" type="pres">
      <dgm:prSet presAssocID="{E8E12AE3-3133-4543-BB04-73B62D16FE29}" presName="childText" presStyleLbl="conFgAcc1" presStyleIdx="2" presStyleCnt="3">
        <dgm:presLayoutVars>
          <dgm:bulletEnabled val="1"/>
        </dgm:presLayoutVars>
      </dgm:prSet>
      <dgm:spPr>
        <a:solidFill>
          <a:schemeClr val="tx1">
            <a:alpha val="90000"/>
          </a:schemeClr>
        </a:solidFill>
      </dgm:spPr>
    </dgm:pt>
  </dgm:ptLst>
  <dgm:cxnLst>
    <dgm:cxn modelId="{6D638333-DE00-4AE3-9B80-6E29EE5CDB84}" type="presOf" srcId="{A40720DB-75E7-42D6-8108-8EDE9043CBC1}" destId="{E0ABF885-D5F8-4EB9-AADF-BBEB79F34D2C}" srcOrd="1" destOrd="0" presId="urn:microsoft.com/office/officeart/2005/8/layout/list1"/>
    <dgm:cxn modelId="{F2298E93-2995-493A-ADC4-CCCC8FE1565A}" type="presOf" srcId="{E8E12AE3-3133-4543-BB04-73B62D16FE29}" destId="{BD267A40-DDC5-4EF2-B1EF-944589D8600B}" srcOrd="0" destOrd="0" presId="urn:microsoft.com/office/officeart/2005/8/layout/list1"/>
    <dgm:cxn modelId="{1B203A65-8795-4F4E-9C65-4A1F14E7C12D}" srcId="{393B267B-4E30-483F-8F91-459F6C4358BC}" destId="{E8E12AE3-3133-4543-BB04-73B62D16FE29}" srcOrd="2" destOrd="0" parTransId="{A6104DE8-DE88-4834-A9E3-0C7A4A67F4E3}" sibTransId="{B4D37C27-DDB9-41DC-A3BC-05A7B3E348C2}"/>
    <dgm:cxn modelId="{2B75DFCC-1511-4922-B564-A21A829CB8CF}" type="presOf" srcId="{E8E12AE3-3133-4543-BB04-73B62D16FE29}" destId="{DC2A6C5B-2034-4027-A908-41036CBB19B7}" srcOrd="1" destOrd="0" presId="urn:microsoft.com/office/officeart/2005/8/layout/list1"/>
    <dgm:cxn modelId="{DEA12A49-93D3-48E8-9A62-2D1DBCA4F98E}" type="presOf" srcId="{A40720DB-75E7-42D6-8108-8EDE9043CBC1}" destId="{5147A531-B18D-41BE-AB40-F101267A6D10}" srcOrd="0" destOrd="0" presId="urn:microsoft.com/office/officeart/2005/8/layout/list1"/>
    <dgm:cxn modelId="{837DAFE0-6C08-4C14-8BD0-9F141C0AC966}" srcId="{393B267B-4E30-483F-8F91-459F6C4358BC}" destId="{F56A3F62-CCFB-498C-BC51-6076EF6FF485}" srcOrd="1" destOrd="0" parTransId="{6B005616-7355-490B-8043-8D68B72E530F}" sibTransId="{6BD40466-A22F-4D55-BBFA-E11F0F0EF2E0}"/>
    <dgm:cxn modelId="{626943C6-797D-467C-B0CA-311D637AA29B}" srcId="{393B267B-4E30-483F-8F91-459F6C4358BC}" destId="{A40720DB-75E7-42D6-8108-8EDE9043CBC1}" srcOrd="0" destOrd="0" parTransId="{F90B33BE-BB36-4D06-85C2-E9DA164CFE37}" sibTransId="{E0AC1F9E-8C37-4E77-8E8C-A23DAF139764}"/>
    <dgm:cxn modelId="{FBFAC89F-CD4D-4DD8-AD7B-1C7969B5EA3F}" type="presOf" srcId="{F56A3F62-CCFB-498C-BC51-6076EF6FF485}" destId="{12F436EE-6A11-498F-B0FD-E7FDBB7216C7}" srcOrd="0" destOrd="0" presId="urn:microsoft.com/office/officeart/2005/8/layout/list1"/>
    <dgm:cxn modelId="{C850830C-ED5F-48DC-9E01-735A5A870BD7}" type="presOf" srcId="{F56A3F62-CCFB-498C-BC51-6076EF6FF485}" destId="{90DC8AC8-BBB3-4C86-8057-CF13BCEFF199}" srcOrd="1" destOrd="0" presId="urn:microsoft.com/office/officeart/2005/8/layout/list1"/>
    <dgm:cxn modelId="{E55FEDB6-14A2-4302-9182-2D177E2A8A40}" type="presOf" srcId="{393B267B-4E30-483F-8F91-459F6C4358BC}" destId="{D762CDD9-8336-4E58-8A4E-1D4B0DA8241B}" srcOrd="0" destOrd="0" presId="urn:microsoft.com/office/officeart/2005/8/layout/list1"/>
    <dgm:cxn modelId="{9108D037-F2A2-41C8-B4C7-EC0BB4D1DDBF}" type="presParOf" srcId="{D762CDD9-8336-4E58-8A4E-1D4B0DA8241B}" destId="{0488E930-425B-41FA-B2E9-4E4FF2B2AEA9}" srcOrd="0" destOrd="0" presId="urn:microsoft.com/office/officeart/2005/8/layout/list1"/>
    <dgm:cxn modelId="{72E15D48-3C2D-45A0-8C86-F09FBE72E788}" type="presParOf" srcId="{0488E930-425B-41FA-B2E9-4E4FF2B2AEA9}" destId="{5147A531-B18D-41BE-AB40-F101267A6D10}" srcOrd="0" destOrd="0" presId="urn:microsoft.com/office/officeart/2005/8/layout/list1"/>
    <dgm:cxn modelId="{48CF8A3B-118B-4B7C-897D-E7CF9E0C0462}" type="presParOf" srcId="{0488E930-425B-41FA-B2E9-4E4FF2B2AEA9}" destId="{E0ABF885-D5F8-4EB9-AADF-BBEB79F34D2C}" srcOrd="1" destOrd="0" presId="urn:microsoft.com/office/officeart/2005/8/layout/list1"/>
    <dgm:cxn modelId="{24266426-3316-463D-B98E-C4F440EBB644}" type="presParOf" srcId="{D762CDD9-8336-4E58-8A4E-1D4B0DA8241B}" destId="{728AB760-49FD-4547-A846-D280A4F419E4}" srcOrd="1" destOrd="0" presId="urn:microsoft.com/office/officeart/2005/8/layout/list1"/>
    <dgm:cxn modelId="{453E968A-2BCE-4CEF-97C3-B6AAEAC143A3}" type="presParOf" srcId="{D762CDD9-8336-4E58-8A4E-1D4B0DA8241B}" destId="{E254DD09-9FD0-4A90-924C-5A90298F7A5C}" srcOrd="2" destOrd="0" presId="urn:microsoft.com/office/officeart/2005/8/layout/list1"/>
    <dgm:cxn modelId="{B6EC8145-4C55-4AC8-8390-976C7E2E2295}" type="presParOf" srcId="{D762CDD9-8336-4E58-8A4E-1D4B0DA8241B}" destId="{D361C917-86A4-4D9D-899C-8B9019F3C01E}" srcOrd="3" destOrd="0" presId="urn:microsoft.com/office/officeart/2005/8/layout/list1"/>
    <dgm:cxn modelId="{09C56E0B-60D4-4716-AFD1-CA3083E2D52E}" type="presParOf" srcId="{D762CDD9-8336-4E58-8A4E-1D4B0DA8241B}" destId="{9C79B048-024A-42FD-A2AB-065A9B7335D0}" srcOrd="4" destOrd="0" presId="urn:microsoft.com/office/officeart/2005/8/layout/list1"/>
    <dgm:cxn modelId="{F3320BE7-6B57-4B76-87AD-4F15C0D07F16}" type="presParOf" srcId="{9C79B048-024A-42FD-A2AB-065A9B7335D0}" destId="{12F436EE-6A11-498F-B0FD-E7FDBB7216C7}" srcOrd="0" destOrd="0" presId="urn:microsoft.com/office/officeart/2005/8/layout/list1"/>
    <dgm:cxn modelId="{1BCEE605-2041-444A-B570-0CDDBF38FED9}" type="presParOf" srcId="{9C79B048-024A-42FD-A2AB-065A9B7335D0}" destId="{90DC8AC8-BBB3-4C86-8057-CF13BCEFF199}" srcOrd="1" destOrd="0" presId="urn:microsoft.com/office/officeart/2005/8/layout/list1"/>
    <dgm:cxn modelId="{3681F2D6-A53A-4957-96C6-C9404E39B2E6}" type="presParOf" srcId="{D762CDD9-8336-4E58-8A4E-1D4B0DA8241B}" destId="{1D25F6F8-C742-4AE3-B30B-2624D09B4F9F}" srcOrd="5" destOrd="0" presId="urn:microsoft.com/office/officeart/2005/8/layout/list1"/>
    <dgm:cxn modelId="{3140DE5B-4CE0-42C7-9B04-4F06FBF67F58}" type="presParOf" srcId="{D762CDD9-8336-4E58-8A4E-1D4B0DA8241B}" destId="{9AE1F14C-5512-4CB8-A274-DCDDA18D2964}" srcOrd="6" destOrd="0" presId="urn:microsoft.com/office/officeart/2005/8/layout/list1"/>
    <dgm:cxn modelId="{A1C70D68-2CE1-495E-9449-030FCF0F7A3C}" type="presParOf" srcId="{D762CDD9-8336-4E58-8A4E-1D4B0DA8241B}" destId="{1BAB7E9C-E4F1-43AB-B691-2E28437385D4}" srcOrd="7" destOrd="0" presId="urn:microsoft.com/office/officeart/2005/8/layout/list1"/>
    <dgm:cxn modelId="{79C772E1-D0A0-48D9-8275-C3F6B3F9CE3B}" type="presParOf" srcId="{D762CDD9-8336-4E58-8A4E-1D4B0DA8241B}" destId="{D821C99D-32DE-43A5-8187-53940DD7C400}" srcOrd="8" destOrd="0" presId="urn:microsoft.com/office/officeart/2005/8/layout/list1"/>
    <dgm:cxn modelId="{45585D3F-8CBF-40C1-8895-E75A8056DE65}" type="presParOf" srcId="{D821C99D-32DE-43A5-8187-53940DD7C400}" destId="{BD267A40-DDC5-4EF2-B1EF-944589D8600B}" srcOrd="0" destOrd="0" presId="urn:microsoft.com/office/officeart/2005/8/layout/list1"/>
    <dgm:cxn modelId="{65567743-4685-4771-8DCC-D23BF5505D83}" type="presParOf" srcId="{D821C99D-32DE-43A5-8187-53940DD7C400}" destId="{DC2A6C5B-2034-4027-A908-41036CBB19B7}" srcOrd="1" destOrd="0" presId="urn:microsoft.com/office/officeart/2005/8/layout/list1"/>
    <dgm:cxn modelId="{B733A647-FE1B-4D33-AB50-ED5AA7D3626D}" type="presParOf" srcId="{D762CDD9-8336-4E58-8A4E-1D4B0DA8241B}" destId="{6D77EB7C-B6D2-47E6-B439-5E7148ED3FCF}" srcOrd="9" destOrd="0" presId="urn:microsoft.com/office/officeart/2005/8/layout/list1"/>
    <dgm:cxn modelId="{F30CA5CE-F50F-4B5F-948E-6789762EA914}" type="presParOf" srcId="{D762CDD9-8336-4E58-8A4E-1D4B0DA8241B}" destId="{232548F6-06AF-47CD-8BFB-2CD6F0FA834E}" srcOrd="10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985B16-DCAA-415B-B05E-02B602C90AF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D040D5-BC27-463C-AF06-2C4EB66ED143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b="1" dirty="0" err="1" smtClean="0">
              <a:latin typeface="SutonnyMJ" pitchFamily="2" charset="0"/>
              <a:cs typeface="SutonnyMJ" pitchFamily="2" charset="0"/>
            </a:rPr>
            <a:t>mybvMwiKZ</a:t>
          </a:r>
          <a:r>
            <a:rPr lang="en-US" sz="1600" dirty="0" smtClean="0">
              <a:latin typeface="SutonnyMJ" pitchFamily="2" charset="0"/>
              <a:cs typeface="SutonnyMJ" pitchFamily="2" charset="0"/>
            </a:rPr>
            <a:t>¡</a:t>
          </a:r>
          <a:endParaRPr lang="en-US" sz="1600" dirty="0">
            <a:latin typeface="SutonnyMJ" pitchFamily="2" charset="0"/>
            <a:cs typeface="SutonnyMJ" pitchFamily="2" charset="0"/>
          </a:endParaRPr>
        </a:p>
      </dgm:t>
    </dgm:pt>
    <dgm:pt modelId="{C5C45E9A-EDD0-4D69-ACFC-09A932BDE9D5}" type="parTrans" cxnId="{6088118D-302B-48CC-902A-8315AF62792C}">
      <dgm:prSet/>
      <dgm:spPr/>
      <dgm:t>
        <a:bodyPr/>
        <a:lstStyle/>
        <a:p>
          <a:endParaRPr lang="en-US"/>
        </a:p>
      </dgm:t>
    </dgm:pt>
    <dgm:pt modelId="{93CE0126-9407-495A-93DF-031C307417FC}" type="sibTrans" cxnId="{6088118D-302B-48CC-902A-8315AF62792C}">
      <dgm:prSet/>
      <dgm:spPr/>
      <dgm:t>
        <a:bodyPr/>
        <a:lstStyle/>
        <a:p>
          <a:endParaRPr lang="en-US"/>
        </a:p>
      </dgm:t>
    </dgm:pt>
    <dgm:pt modelId="{983F5736-82BD-4874-BBCE-9F58133A511A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b="1" dirty="0" err="1" smtClean="0">
              <a:latin typeface="SutonnyMJ" pitchFamily="2" charset="0"/>
              <a:cs typeface="SutonnyMJ" pitchFamily="2" charset="0"/>
            </a:rPr>
            <a:t>cvi¯úwiK</a:t>
          </a:r>
          <a:r>
            <a:rPr lang="en-US" sz="2000" b="1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000" b="1" dirty="0" err="1" smtClean="0">
              <a:latin typeface="SutonnyMJ" pitchFamily="2" charset="0"/>
              <a:cs typeface="SutonnyMJ" pitchFamily="2" charset="0"/>
            </a:rPr>
            <a:t>mn‡hvwMZv</a:t>
          </a:r>
          <a:endParaRPr lang="en-US" sz="2000" b="1" dirty="0">
            <a:latin typeface="SutonnyMJ" pitchFamily="2" charset="0"/>
            <a:cs typeface="SutonnyMJ" pitchFamily="2" charset="0"/>
          </a:endParaRPr>
        </a:p>
      </dgm:t>
    </dgm:pt>
    <dgm:pt modelId="{3FA07A1A-4971-4BD5-B232-8468DD01B915}" type="parTrans" cxnId="{95A1DD1C-4365-4E67-A81C-06B646275647}">
      <dgm:prSet/>
      <dgm:spPr/>
      <dgm:t>
        <a:bodyPr/>
        <a:lstStyle/>
        <a:p>
          <a:endParaRPr lang="en-US"/>
        </a:p>
      </dgm:t>
    </dgm:pt>
    <dgm:pt modelId="{FD48C83B-3136-4ED1-B576-71D89ADE786E}" type="sibTrans" cxnId="{95A1DD1C-4365-4E67-A81C-06B646275647}">
      <dgm:prSet/>
      <dgm:spPr/>
      <dgm:t>
        <a:bodyPr/>
        <a:lstStyle/>
        <a:p>
          <a:endParaRPr lang="en-US"/>
        </a:p>
      </dgm:t>
    </dgm:pt>
    <dgm:pt modelId="{5D3C015A-4F28-4D21-9C71-1ADBF69C328F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dirty="0" err="1" smtClean="0">
              <a:latin typeface="SutonnyMJ" pitchFamily="2" charset="0"/>
              <a:cs typeface="SutonnyMJ" pitchFamily="2" charset="0"/>
            </a:rPr>
            <a:t>m„RbkxjZv</a:t>
          </a:r>
          <a:endParaRPr lang="en-US" sz="2000" dirty="0">
            <a:latin typeface="SutonnyMJ" pitchFamily="2" charset="0"/>
            <a:cs typeface="SutonnyMJ" pitchFamily="2" charset="0"/>
          </a:endParaRPr>
        </a:p>
      </dgm:t>
    </dgm:pt>
    <dgm:pt modelId="{ECA4393A-5CBF-4A27-9C52-4663BB266DD0}" type="parTrans" cxnId="{896374BE-309A-4E8E-BB6D-BB6029A14210}">
      <dgm:prSet/>
      <dgm:spPr/>
      <dgm:t>
        <a:bodyPr/>
        <a:lstStyle/>
        <a:p>
          <a:endParaRPr lang="en-US"/>
        </a:p>
      </dgm:t>
    </dgm:pt>
    <dgm:pt modelId="{48C9DA3D-C0E4-4B3E-A273-60FC229804DE}" type="sibTrans" cxnId="{896374BE-309A-4E8E-BB6D-BB6029A14210}">
      <dgm:prSet/>
      <dgm:spPr/>
      <dgm:t>
        <a:bodyPr/>
        <a:lstStyle/>
        <a:p>
          <a:endParaRPr lang="en-US"/>
        </a:p>
      </dgm:t>
    </dgm:pt>
    <dgm:pt modelId="{F3CD849D-112A-4E2D-B5DD-D23644C35E29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400" b="1" dirty="0" err="1" smtClean="0">
              <a:latin typeface="SutonnyMJ" pitchFamily="2" charset="0"/>
              <a:cs typeface="SutonnyMJ" pitchFamily="2" charset="0"/>
            </a:rPr>
            <a:t>we‡kølYx</a:t>
          </a:r>
          <a:r>
            <a:rPr lang="en-US" sz="2400" b="1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400" b="1" dirty="0" err="1" smtClean="0">
              <a:latin typeface="SutonnyMJ" pitchFamily="2" charset="0"/>
              <a:cs typeface="SutonnyMJ" pitchFamily="2" charset="0"/>
            </a:rPr>
            <a:t>wPšÍb</a:t>
          </a:r>
          <a:r>
            <a:rPr lang="en-US" sz="2400" b="1" dirty="0" smtClean="0">
              <a:latin typeface="SutonnyMJ" pitchFamily="2" charset="0"/>
              <a:cs typeface="SutonnyMJ" pitchFamily="2" charset="0"/>
            </a:rPr>
            <a:t> `</a:t>
          </a:r>
          <a:r>
            <a:rPr lang="en-US" sz="2400" b="1" dirty="0" err="1" smtClean="0">
              <a:latin typeface="SutonnyMJ" pitchFamily="2" charset="0"/>
              <a:cs typeface="SutonnyMJ" pitchFamily="2" charset="0"/>
            </a:rPr>
            <a:t>ÿZv</a:t>
          </a:r>
          <a:endParaRPr lang="en-US" sz="2400" b="1" dirty="0">
            <a:latin typeface="SutonnyMJ" pitchFamily="2" charset="0"/>
            <a:cs typeface="SutonnyMJ" pitchFamily="2" charset="0"/>
          </a:endParaRPr>
        </a:p>
      </dgm:t>
    </dgm:pt>
    <dgm:pt modelId="{D8474F19-2D93-4672-BB1C-DD5BB868AF53}" type="parTrans" cxnId="{022A1547-49E9-4E01-B0C3-2D8BA5A3754A}">
      <dgm:prSet/>
      <dgm:spPr/>
      <dgm:t>
        <a:bodyPr/>
        <a:lstStyle/>
        <a:p>
          <a:endParaRPr lang="en-US"/>
        </a:p>
      </dgm:t>
    </dgm:pt>
    <dgm:pt modelId="{24011E99-C78C-4231-9A03-1BB3F22CBC27}" type="sibTrans" cxnId="{022A1547-49E9-4E01-B0C3-2D8BA5A3754A}">
      <dgm:prSet/>
      <dgm:spPr/>
      <dgm:t>
        <a:bodyPr/>
        <a:lstStyle/>
        <a:p>
          <a:endParaRPr lang="en-US"/>
        </a:p>
      </dgm:t>
    </dgm:pt>
    <dgm:pt modelId="{A16EA0E6-9CBD-499E-B925-52DBC529B6E1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400" b="1" dirty="0" err="1" smtClean="0">
              <a:latin typeface="SutonnyMJ" pitchFamily="2" charset="0"/>
              <a:cs typeface="SutonnyMJ" pitchFamily="2" charset="0"/>
            </a:rPr>
            <a:t>mgm¨v</a:t>
          </a:r>
          <a:r>
            <a:rPr lang="en-US" sz="2400" b="1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400" b="1" dirty="0" err="1" smtClean="0">
              <a:latin typeface="SutonnyMJ" pitchFamily="2" charset="0"/>
              <a:cs typeface="SutonnyMJ" pitchFamily="2" charset="0"/>
            </a:rPr>
            <a:t>mgvav‡bi</a:t>
          </a:r>
          <a:r>
            <a:rPr lang="en-US" sz="2400" b="1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400" b="1" dirty="0" err="1" smtClean="0">
              <a:latin typeface="SutonnyMJ" pitchFamily="2" charset="0"/>
              <a:cs typeface="SutonnyMJ" pitchFamily="2" charset="0"/>
            </a:rPr>
            <a:t>cvi`wk©Zv</a:t>
          </a:r>
          <a:endParaRPr lang="en-US" sz="2400" b="1" dirty="0">
            <a:latin typeface="SutonnyMJ" pitchFamily="2" charset="0"/>
            <a:cs typeface="SutonnyMJ" pitchFamily="2" charset="0"/>
          </a:endParaRPr>
        </a:p>
      </dgm:t>
    </dgm:pt>
    <dgm:pt modelId="{A5AF9873-6A59-4FA3-B24F-79C339342DC0}" type="parTrans" cxnId="{97BDE918-9DEE-428D-840E-F6A08EFAFEEF}">
      <dgm:prSet/>
      <dgm:spPr/>
      <dgm:t>
        <a:bodyPr/>
        <a:lstStyle/>
        <a:p>
          <a:endParaRPr lang="en-US"/>
        </a:p>
      </dgm:t>
    </dgm:pt>
    <dgm:pt modelId="{541D7216-2D60-4ED1-AF26-0AF62E382BA0}" type="sibTrans" cxnId="{97BDE918-9DEE-428D-840E-F6A08EFAFEEF}">
      <dgm:prSet/>
      <dgm:spPr/>
      <dgm:t>
        <a:bodyPr/>
        <a:lstStyle/>
        <a:p>
          <a:endParaRPr lang="en-US"/>
        </a:p>
      </dgm:t>
    </dgm:pt>
    <dgm:pt modelId="{B8289948-0B32-4974-B0FA-FDE4434A738F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000" b="1" dirty="0" smtClean="0">
              <a:latin typeface="SutonnyMJ" pitchFamily="2" charset="0"/>
              <a:cs typeface="SutonnyMJ" pitchFamily="2" charset="0"/>
            </a:rPr>
            <a:t>‡</a:t>
          </a:r>
          <a:r>
            <a:rPr lang="en-US" sz="2000" b="1" dirty="0" err="1" smtClean="0">
              <a:latin typeface="SutonnyMJ" pitchFamily="2" charset="0"/>
              <a:cs typeface="SutonnyMJ" pitchFamily="2" charset="0"/>
            </a:rPr>
            <a:t>hvMv‡hv‡Mi</a:t>
          </a:r>
          <a:r>
            <a:rPr lang="en-US" sz="2000" b="1" dirty="0" smtClean="0">
              <a:latin typeface="SutonnyMJ" pitchFamily="2" charset="0"/>
              <a:cs typeface="SutonnyMJ" pitchFamily="2" charset="0"/>
            </a:rPr>
            <a:t> `</a:t>
          </a:r>
          <a:r>
            <a:rPr lang="en-US" sz="2000" b="1" dirty="0" err="1" smtClean="0">
              <a:latin typeface="SutonnyMJ" pitchFamily="2" charset="0"/>
              <a:cs typeface="SutonnyMJ" pitchFamily="2" charset="0"/>
            </a:rPr>
            <a:t>ÿZv</a:t>
          </a:r>
          <a:endParaRPr lang="en-US" sz="2000" b="1" dirty="0">
            <a:latin typeface="SutonnyMJ" pitchFamily="2" charset="0"/>
            <a:cs typeface="SutonnyMJ" pitchFamily="2" charset="0"/>
          </a:endParaRPr>
        </a:p>
      </dgm:t>
    </dgm:pt>
    <dgm:pt modelId="{AE711C71-7891-411A-A1C8-E5CF66D38D65}" type="parTrans" cxnId="{6EF467AC-4F02-4199-9D19-079E10F26A9D}">
      <dgm:prSet/>
      <dgm:spPr/>
      <dgm:t>
        <a:bodyPr/>
        <a:lstStyle/>
        <a:p>
          <a:endParaRPr lang="en-US"/>
        </a:p>
      </dgm:t>
    </dgm:pt>
    <dgm:pt modelId="{82E73DDC-14D4-42B3-A949-55D3035F8555}" type="sibTrans" cxnId="{6EF467AC-4F02-4199-9D19-079E10F26A9D}">
      <dgm:prSet/>
      <dgm:spPr/>
      <dgm:t>
        <a:bodyPr/>
        <a:lstStyle/>
        <a:p>
          <a:endParaRPr lang="en-US"/>
        </a:p>
      </dgm:t>
    </dgm:pt>
    <dgm:pt modelId="{D1D7C893-8BD5-4810-83C2-BC0E96F517A8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000" b="1" dirty="0" smtClean="0">
              <a:latin typeface="SutonnyMJ" pitchFamily="2" charset="0"/>
              <a:cs typeface="SutonnyMJ" pitchFamily="2" charset="0"/>
            </a:rPr>
            <a:t>Z_¨ I cÖhyw³ </a:t>
          </a:r>
          <a:r>
            <a:rPr lang="en-US" sz="2000" b="1" dirty="0" err="1" smtClean="0">
              <a:latin typeface="SutonnyMJ" pitchFamily="2" charset="0"/>
              <a:cs typeface="SutonnyMJ" pitchFamily="2" charset="0"/>
            </a:rPr>
            <a:t>hš</a:t>
          </a:r>
          <a:r>
            <a:rPr lang="en-US" sz="2000" b="1" dirty="0" smtClean="0">
              <a:latin typeface="SutonnyMJ" pitchFamily="2" charset="0"/>
              <a:cs typeface="SutonnyMJ" pitchFamily="2" charset="0"/>
            </a:rPr>
            <a:t>¿ </a:t>
          </a:r>
          <a:r>
            <a:rPr lang="en-US" sz="2000" b="1" dirty="0" err="1" smtClean="0">
              <a:latin typeface="SutonnyMJ" pitchFamily="2" charset="0"/>
              <a:cs typeface="SutonnyMJ" pitchFamily="2" charset="0"/>
            </a:rPr>
            <a:t>e¨env‡ii</a:t>
          </a:r>
          <a:r>
            <a:rPr lang="en-US" sz="2000" b="1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000" b="1" dirty="0" err="1" smtClean="0">
              <a:latin typeface="SutonnyMJ" pitchFamily="2" charset="0"/>
              <a:cs typeface="SutonnyMJ" pitchFamily="2" charset="0"/>
            </a:rPr>
            <a:t>cvi`wk©Zv</a:t>
          </a:r>
          <a:endParaRPr lang="en-US" sz="2000" b="1" dirty="0">
            <a:latin typeface="SutonnyMJ" pitchFamily="2" charset="0"/>
            <a:cs typeface="SutonnyMJ" pitchFamily="2" charset="0"/>
          </a:endParaRPr>
        </a:p>
      </dgm:t>
    </dgm:pt>
    <dgm:pt modelId="{93A9B69E-79C2-4163-92C0-CFFC99FE553D}" type="parTrans" cxnId="{049C2C40-D6BF-4466-82DD-D347FF8E7EA7}">
      <dgm:prSet/>
      <dgm:spPr/>
      <dgm:t>
        <a:bodyPr/>
        <a:lstStyle/>
        <a:p>
          <a:endParaRPr lang="en-US"/>
        </a:p>
      </dgm:t>
    </dgm:pt>
    <dgm:pt modelId="{310F3272-3F5C-4B4C-A925-8E6D3C704662}" type="sibTrans" cxnId="{049C2C40-D6BF-4466-82DD-D347FF8E7EA7}">
      <dgm:prSet/>
      <dgm:spPr/>
      <dgm:t>
        <a:bodyPr/>
        <a:lstStyle/>
        <a:p>
          <a:endParaRPr lang="en-US"/>
        </a:p>
      </dgm:t>
    </dgm:pt>
    <dgm:pt modelId="{170869BC-1E08-4886-9E59-E98035195CEF}" type="pres">
      <dgm:prSet presAssocID="{0F985B16-DCAA-415B-B05E-02B602C90AF3}" presName="cycle" presStyleCnt="0">
        <dgm:presLayoutVars>
          <dgm:dir/>
          <dgm:resizeHandles val="exact"/>
        </dgm:presLayoutVars>
      </dgm:prSet>
      <dgm:spPr/>
    </dgm:pt>
    <dgm:pt modelId="{BA1FEABB-1C2B-4C3D-970E-574207F797FA}" type="pres">
      <dgm:prSet presAssocID="{52D040D5-BC27-463C-AF06-2C4EB66ED14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DDD7E-B618-4770-83AA-0EBC85BC4D93}" type="pres">
      <dgm:prSet presAssocID="{52D040D5-BC27-463C-AF06-2C4EB66ED143}" presName="spNode" presStyleCnt="0"/>
      <dgm:spPr/>
    </dgm:pt>
    <dgm:pt modelId="{49823FEF-A66F-47F5-812D-6ECFA1B0D9C4}" type="pres">
      <dgm:prSet presAssocID="{93CE0126-9407-495A-93DF-031C307417FC}" presName="sibTrans" presStyleLbl="sibTrans1D1" presStyleIdx="0" presStyleCnt="7"/>
      <dgm:spPr/>
    </dgm:pt>
    <dgm:pt modelId="{59348503-0FC9-4B7D-A3A8-3C700A85DCF8}" type="pres">
      <dgm:prSet presAssocID="{983F5736-82BD-4874-BBCE-9F58133A511A}" presName="node" presStyleLbl="node1" presStyleIdx="1" presStyleCnt="7" custScaleX="133243" custScaleY="110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03DF7-15CD-4A1F-9C0A-A08021D4D937}" type="pres">
      <dgm:prSet presAssocID="{983F5736-82BD-4874-BBCE-9F58133A511A}" presName="spNode" presStyleCnt="0"/>
      <dgm:spPr/>
    </dgm:pt>
    <dgm:pt modelId="{1807B08D-FF99-426B-A5ED-052BCC82E8CD}" type="pres">
      <dgm:prSet presAssocID="{FD48C83B-3136-4ED1-B576-71D89ADE786E}" presName="sibTrans" presStyleLbl="sibTrans1D1" presStyleIdx="1" presStyleCnt="7"/>
      <dgm:spPr/>
    </dgm:pt>
    <dgm:pt modelId="{E19071D5-C56A-410D-9A1D-23C0E6BD3212}" type="pres">
      <dgm:prSet presAssocID="{B8289948-0B32-4974-B0FA-FDE4434A738F}" presName="node" presStyleLbl="node1" presStyleIdx="2" presStyleCnt="7" custScaleX="139987" custScaleY="158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9DE66-4464-4E42-BC61-EF0E5FFF278B}" type="pres">
      <dgm:prSet presAssocID="{B8289948-0B32-4974-B0FA-FDE4434A738F}" presName="spNode" presStyleCnt="0"/>
      <dgm:spPr/>
    </dgm:pt>
    <dgm:pt modelId="{5006AC7F-75C9-4644-B391-1C3875DDAC3C}" type="pres">
      <dgm:prSet presAssocID="{82E73DDC-14D4-42B3-A949-55D3035F8555}" presName="sibTrans" presStyleLbl="sibTrans1D1" presStyleIdx="2" presStyleCnt="7"/>
      <dgm:spPr/>
    </dgm:pt>
    <dgm:pt modelId="{54CCF471-F11E-482A-9F66-FB618FFFB3BD}" type="pres">
      <dgm:prSet presAssocID="{D1D7C893-8BD5-4810-83C2-BC0E96F517A8}" presName="node" presStyleLbl="node1" presStyleIdx="3" presStyleCnt="7" custScaleX="188280" custRadScaleRad="96650" custRadScaleInc="-480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C82A5-2D6E-4CFF-9073-52341E735BA5}" type="pres">
      <dgm:prSet presAssocID="{D1D7C893-8BD5-4810-83C2-BC0E96F517A8}" presName="spNode" presStyleCnt="0"/>
      <dgm:spPr/>
    </dgm:pt>
    <dgm:pt modelId="{473754A4-6AE6-44FF-B095-41C534843F8A}" type="pres">
      <dgm:prSet presAssocID="{310F3272-3F5C-4B4C-A925-8E6D3C704662}" presName="sibTrans" presStyleLbl="sibTrans1D1" presStyleIdx="3" presStyleCnt="7"/>
      <dgm:spPr/>
    </dgm:pt>
    <dgm:pt modelId="{7BEE4382-0967-499E-B285-9ED761F4104D}" type="pres">
      <dgm:prSet presAssocID="{5D3C015A-4F28-4D21-9C71-1ADBF69C328F}" presName="node" presStyleLbl="node1" presStyleIdx="4" presStyleCnt="7" custScaleX="132610" custRadScaleRad="99036" custRadScaleInc="59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8CC73-A042-4137-8AB3-F685541BA6CC}" type="pres">
      <dgm:prSet presAssocID="{5D3C015A-4F28-4D21-9C71-1ADBF69C328F}" presName="spNode" presStyleCnt="0"/>
      <dgm:spPr/>
    </dgm:pt>
    <dgm:pt modelId="{7994CF5E-14EF-4B5D-99E7-B17E48C24A3C}" type="pres">
      <dgm:prSet presAssocID="{48C9DA3D-C0E4-4B3E-A273-60FC229804DE}" presName="sibTrans" presStyleLbl="sibTrans1D1" presStyleIdx="4" presStyleCnt="7"/>
      <dgm:spPr/>
    </dgm:pt>
    <dgm:pt modelId="{025FEEB9-68F7-41BF-897B-6366CEF500BD}" type="pres">
      <dgm:prSet presAssocID="{F3CD849D-112A-4E2D-B5DD-D23644C35E29}" presName="node" presStyleLbl="node1" presStyleIdx="5" presStyleCnt="7" custScaleX="146818" custScaleY="134182" custRadScaleRad="98015" custRadScaleInc="40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149E6E-A1D0-4658-A94A-C607DE97AD91}" type="pres">
      <dgm:prSet presAssocID="{F3CD849D-112A-4E2D-B5DD-D23644C35E29}" presName="spNode" presStyleCnt="0"/>
      <dgm:spPr/>
    </dgm:pt>
    <dgm:pt modelId="{3D6A4690-6F2C-46B3-B550-F35B7F82F149}" type="pres">
      <dgm:prSet presAssocID="{24011E99-C78C-4231-9A03-1BB3F22CBC27}" presName="sibTrans" presStyleLbl="sibTrans1D1" presStyleIdx="5" presStyleCnt="7"/>
      <dgm:spPr/>
    </dgm:pt>
    <dgm:pt modelId="{CAB21E83-A482-4455-8904-BC178B232B5F}" type="pres">
      <dgm:prSet presAssocID="{A16EA0E6-9CBD-499E-B925-52DBC529B6E1}" presName="node" presStyleLbl="node1" presStyleIdx="6" presStyleCnt="7" custScaleX="145609" custScaleY="158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AE8D8-8C52-4F46-AD49-88DDE2110D64}" type="pres">
      <dgm:prSet presAssocID="{A16EA0E6-9CBD-499E-B925-52DBC529B6E1}" presName="spNode" presStyleCnt="0"/>
      <dgm:spPr/>
    </dgm:pt>
    <dgm:pt modelId="{1EC45B1B-9B93-4D97-9BA1-20943E38EB60}" type="pres">
      <dgm:prSet presAssocID="{541D7216-2D60-4ED1-AF26-0AF62E382BA0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09525051-CBFD-4EAB-9492-87A4A1233889}" type="presOf" srcId="{52D040D5-BC27-463C-AF06-2C4EB66ED143}" destId="{BA1FEABB-1C2B-4C3D-970E-574207F797FA}" srcOrd="0" destOrd="0" presId="urn:microsoft.com/office/officeart/2005/8/layout/cycle5"/>
    <dgm:cxn modelId="{022A1547-49E9-4E01-B0C3-2D8BA5A3754A}" srcId="{0F985B16-DCAA-415B-B05E-02B602C90AF3}" destId="{F3CD849D-112A-4E2D-B5DD-D23644C35E29}" srcOrd="5" destOrd="0" parTransId="{D8474F19-2D93-4672-BB1C-DD5BB868AF53}" sibTransId="{24011E99-C78C-4231-9A03-1BB3F22CBC27}"/>
    <dgm:cxn modelId="{1A7E9F28-8AD5-48F0-8456-C111F4C2737F}" type="presOf" srcId="{541D7216-2D60-4ED1-AF26-0AF62E382BA0}" destId="{1EC45B1B-9B93-4D97-9BA1-20943E38EB60}" srcOrd="0" destOrd="0" presId="urn:microsoft.com/office/officeart/2005/8/layout/cycle5"/>
    <dgm:cxn modelId="{449E318C-BB97-458C-8CFB-7D59BD5EBD07}" type="presOf" srcId="{B8289948-0B32-4974-B0FA-FDE4434A738F}" destId="{E19071D5-C56A-410D-9A1D-23C0E6BD3212}" srcOrd="0" destOrd="0" presId="urn:microsoft.com/office/officeart/2005/8/layout/cycle5"/>
    <dgm:cxn modelId="{4F33180A-BA5E-4A78-A742-FA174586EBBB}" type="presOf" srcId="{F3CD849D-112A-4E2D-B5DD-D23644C35E29}" destId="{025FEEB9-68F7-41BF-897B-6366CEF500BD}" srcOrd="0" destOrd="0" presId="urn:microsoft.com/office/officeart/2005/8/layout/cycle5"/>
    <dgm:cxn modelId="{97BDE918-9DEE-428D-840E-F6A08EFAFEEF}" srcId="{0F985B16-DCAA-415B-B05E-02B602C90AF3}" destId="{A16EA0E6-9CBD-499E-B925-52DBC529B6E1}" srcOrd="6" destOrd="0" parTransId="{A5AF9873-6A59-4FA3-B24F-79C339342DC0}" sibTransId="{541D7216-2D60-4ED1-AF26-0AF62E382BA0}"/>
    <dgm:cxn modelId="{049C2C40-D6BF-4466-82DD-D347FF8E7EA7}" srcId="{0F985B16-DCAA-415B-B05E-02B602C90AF3}" destId="{D1D7C893-8BD5-4810-83C2-BC0E96F517A8}" srcOrd="3" destOrd="0" parTransId="{93A9B69E-79C2-4163-92C0-CFFC99FE553D}" sibTransId="{310F3272-3F5C-4B4C-A925-8E6D3C704662}"/>
    <dgm:cxn modelId="{6EF467AC-4F02-4199-9D19-079E10F26A9D}" srcId="{0F985B16-DCAA-415B-B05E-02B602C90AF3}" destId="{B8289948-0B32-4974-B0FA-FDE4434A738F}" srcOrd="2" destOrd="0" parTransId="{AE711C71-7891-411A-A1C8-E5CF66D38D65}" sibTransId="{82E73DDC-14D4-42B3-A949-55D3035F8555}"/>
    <dgm:cxn modelId="{29C6003B-9F5F-4676-BE61-37026225B67A}" type="presOf" srcId="{82E73DDC-14D4-42B3-A949-55D3035F8555}" destId="{5006AC7F-75C9-4644-B391-1C3875DDAC3C}" srcOrd="0" destOrd="0" presId="urn:microsoft.com/office/officeart/2005/8/layout/cycle5"/>
    <dgm:cxn modelId="{D72F4EEF-1C74-41DF-82AE-78F9974722A1}" type="presOf" srcId="{24011E99-C78C-4231-9A03-1BB3F22CBC27}" destId="{3D6A4690-6F2C-46B3-B550-F35B7F82F149}" srcOrd="0" destOrd="0" presId="urn:microsoft.com/office/officeart/2005/8/layout/cycle5"/>
    <dgm:cxn modelId="{EEA5C553-8294-412B-9FA2-E6BDC73DE4ED}" type="presOf" srcId="{D1D7C893-8BD5-4810-83C2-BC0E96F517A8}" destId="{54CCF471-F11E-482A-9F66-FB618FFFB3BD}" srcOrd="0" destOrd="0" presId="urn:microsoft.com/office/officeart/2005/8/layout/cycle5"/>
    <dgm:cxn modelId="{95A1DD1C-4365-4E67-A81C-06B646275647}" srcId="{0F985B16-DCAA-415B-B05E-02B602C90AF3}" destId="{983F5736-82BD-4874-BBCE-9F58133A511A}" srcOrd="1" destOrd="0" parTransId="{3FA07A1A-4971-4BD5-B232-8468DD01B915}" sibTransId="{FD48C83B-3136-4ED1-B576-71D89ADE786E}"/>
    <dgm:cxn modelId="{291F0E12-B2ED-4E10-97E3-FFB0C97BC4BC}" type="presOf" srcId="{48C9DA3D-C0E4-4B3E-A273-60FC229804DE}" destId="{7994CF5E-14EF-4B5D-99E7-B17E48C24A3C}" srcOrd="0" destOrd="0" presId="urn:microsoft.com/office/officeart/2005/8/layout/cycle5"/>
    <dgm:cxn modelId="{39A07C20-830E-4B55-8CF8-2621BE990A82}" type="presOf" srcId="{FD48C83B-3136-4ED1-B576-71D89ADE786E}" destId="{1807B08D-FF99-426B-A5ED-052BCC82E8CD}" srcOrd="0" destOrd="0" presId="urn:microsoft.com/office/officeart/2005/8/layout/cycle5"/>
    <dgm:cxn modelId="{A7372B4D-C1EF-4098-AB9E-78EA1A13571E}" type="presOf" srcId="{5D3C015A-4F28-4D21-9C71-1ADBF69C328F}" destId="{7BEE4382-0967-499E-B285-9ED761F4104D}" srcOrd="0" destOrd="0" presId="urn:microsoft.com/office/officeart/2005/8/layout/cycle5"/>
    <dgm:cxn modelId="{6088118D-302B-48CC-902A-8315AF62792C}" srcId="{0F985B16-DCAA-415B-B05E-02B602C90AF3}" destId="{52D040D5-BC27-463C-AF06-2C4EB66ED143}" srcOrd="0" destOrd="0" parTransId="{C5C45E9A-EDD0-4D69-ACFC-09A932BDE9D5}" sibTransId="{93CE0126-9407-495A-93DF-031C307417FC}"/>
    <dgm:cxn modelId="{1F916B4E-4EB0-4851-9944-2D5A88962EC1}" type="presOf" srcId="{93CE0126-9407-495A-93DF-031C307417FC}" destId="{49823FEF-A66F-47F5-812D-6ECFA1B0D9C4}" srcOrd="0" destOrd="0" presId="urn:microsoft.com/office/officeart/2005/8/layout/cycle5"/>
    <dgm:cxn modelId="{2D9C8322-BF74-4B36-957D-1E2E8D115096}" type="presOf" srcId="{310F3272-3F5C-4B4C-A925-8E6D3C704662}" destId="{473754A4-6AE6-44FF-B095-41C534843F8A}" srcOrd="0" destOrd="0" presId="urn:microsoft.com/office/officeart/2005/8/layout/cycle5"/>
    <dgm:cxn modelId="{896374BE-309A-4E8E-BB6D-BB6029A14210}" srcId="{0F985B16-DCAA-415B-B05E-02B602C90AF3}" destId="{5D3C015A-4F28-4D21-9C71-1ADBF69C328F}" srcOrd="4" destOrd="0" parTransId="{ECA4393A-5CBF-4A27-9C52-4663BB266DD0}" sibTransId="{48C9DA3D-C0E4-4B3E-A273-60FC229804DE}"/>
    <dgm:cxn modelId="{263C2078-F88B-4DB8-9DB3-2135A34AC119}" type="presOf" srcId="{0F985B16-DCAA-415B-B05E-02B602C90AF3}" destId="{170869BC-1E08-4886-9E59-E98035195CEF}" srcOrd="0" destOrd="0" presId="urn:microsoft.com/office/officeart/2005/8/layout/cycle5"/>
    <dgm:cxn modelId="{45C76485-C009-4F9A-8EC8-2DBF3B6A0D0F}" type="presOf" srcId="{983F5736-82BD-4874-BBCE-9F58133A511A}" destId="{59348503-0FC9-4B7D-A3A8-3C700A85DCF8}" srcOrd="0" destOrd="0" presId="urn:microsoft.com/office/officeart/2005/8/layout/cycle5"/>
    <dgm:cxn modelId="{0EA2B679-4B13-4176-9EBD-4A308245AD43}" type="presOf" srcId="{A16EA0E6-9CBD-499E-B925-52DBC529B6E1}" destId="{CAB21E83-A482-4455-8904-BC178B232B5F}" srcOrd="0" destOrd="0" presId="urn:microsoft.com/office/officeart/2005/8/layout/cycle5"/>
    <dgm:cxn modelId="{7FBE14F0-9783-46DC-B3F4-CA94312501FE}" type="presParOf" srcId="{170869BC-1E08-4886-9E59-E98035195CEF}" destId="{BA1FEABB-1C2B-4C3D-970E-574207F797FA}" srcOrd="0" destOrd="0" presId="urn:microsoft.com/office/officeart/2005/8/layout/cycle5"/>
    <dgm:cxn modelId="{2E15963D-9076-45E8-97DB-5E609DBE0632}" type="presParOf" srcId="{170869BC-1E08-4886-9E59-E98035195CEF}" destId="{3DEDDD7E-B618-4770-83AA-0EBC85BC4D93}" srcOrd="1" destOrd="0" presId="urn:microsoft.com/office/officeart/2005/8/layout/cycle5"/>
    <dgm:cxn modelId="{5BFF44A8-5C22-49A0-B445-40A1F5863811}" type="presParOf" srcId="{170869BC-1E08-4886-9E59-E98035195CEF}" destId="{49823FEF-A66F-47F5-812D-6ECFA1B0D9C4}" srcOrd="2" destOrd="0" presId="urn:microsoft.com/office/officeart/2005/8/layout/cycle5"/>
    <dgm:cxn modelId="{3B112A9A-58CB-411C-8409-C42EFD9D9D38}" type="presParOf" srcId="{170869BC-1E08-4886-9E59-E98035195CEF}" destId="{59348503-0FC9-4B7D-A3A8-3C700A85DCF8}" srcOrd="3" destOrd="0" presId="urn:microsoft.com/office/officeart/2005/8/layout/cycle5"/>
    <dgm:cxn modelId="{39CC948D-8F64-432B-BE1C-BBEBAB0853F8}" type="presParOf" srcId="{170869BC-1E08-4886-9E59-E98035195CEF}" destId="{5B303DF7-15CD-4A1F-9C0A-A08021D4D937}" srcOrd="4" destOrd="0" presId="urn:microsoft.com/office/officeart/2005/8/layout/cycle5"/>
    <dgm:cxn modelId="{1EB2F4CC-C502-4F0F-BB90-69186A53A83F}" type="presParOf" srcId="{170869BC-1E08-4886-9E59-E98035195CEF}" destId="{1807B08D-FF99-426B-A5ED-052BCC82E8CD}" srcOrd="5" destOrd="0" presId="urn:microsoft.com/office/officeart/2005/8/layout/cycle5"/>
    <dgm:cxn modelId="{0C0FB61D-C93D-4C77-B692-254031964C95}" type="presParOf" srcId="{170869BC-1E08-4886-9E59-E98035195CEF}" destId="{E19071D5-C56A-410D-9A1D-23C0E6BD3212}" srcOrd="6" destOrd="0" presId="urn:microsoft.com/office/officeart/2005/8/layout/cycle5"/>
    <dgm:cxn modelId="{78238413-4BA7-46A8-9529-43E1A417EC6D}" type="presParOf" srcId="{170869BC-1E08-4886-9E59-E98035195CEF}" destId="{5E39DE66-4464-4E42-BC61-EF0E5FFF278B}" srcOrd="7" destOrd="0" presId="urn:microsoft.com/office/officeart/2005/8/layout/cycle5"/>
    <dgm:cxn modelId="{95723DD6-DB9C-4B04-84D2-A07D07DFC237}" type="presParOf" srcId="{170869BC-1E08-4886-9E59-E98035195CEF}" destId="{5006AC7F-75C9-4644-B391-1C3875DDAC3C}" srcOrd="8" destOrd="0" presId="urn:microsoft.com/office/officeart/2005/8/layout/cycle5"/>
    <dgm:cxn modelId="{DED8F8FB-21AF-4989-BA06-07C600349F82}" type="presParOf" srcId="{170869BC-1E08-4886-9E59-E98035195CEF}" destId="{54CCF471-F11E-482A-9F66-FB618FFFB3BD}" srcOrd="9" destOrd="0" presId="urn:microsoft.com/office/officeart/2005/8/layout/cycle5"/>
    <dgm:cxn modelId="{37B0C1C4-6EB7-4428-8AF4-90EA8C32CB73}" type="presParOf" srcId="{170869BC-1E08-4886-9E59-E98035195CEF}" destId="{F73C82A5-2D6E-4CFF-9073-52341E735BA5}" srcOrd="10" destOrd="0" presId="urn:microsoft.com/office/officeart/2005/8/layout/cycle5"/>
    <dgm:cxn modelId="{01AC58C6-1616-4CFA-AEEC-FFC9E9CAF4EF}" type="presParOf" srcId="{170869BC-1E08-4886-9E59-E98035195CEF}" destId="{473754A4-6AE6-44FF-B095-41C534843F8A}" srcOrd="11" destOrd="0" presId="urn:microsoft.com/office/officeart/2005/8/layout/cycle5"/>
    <dgm:cxn modelId="{9CF20531-C11B-442B-8909-27D7C973F6C1}" type="presParOf" srcId="{170869BC-1E08-4886-9E59-E98035195CEF}" destId="{7BEE4382-0967-499E-B285-9ED761F4104D}" srcOrd="12" destOrd="0" presId="urn:microsoft.com/office/officeart/2005/8/layout/cycle5"/>
    <dgm:cxn modelId="{04A5DC40-A97B-4B27-811B-DC45B5983399}" type="presParOf" srcId="{170869BC-1E08-4886-9E59-E98035195CEF}" destId="{6BB8CC73-A042-4137-8AB3-F685541BA6CC}" srcOrd="13" destOrd="0" presId="urn:microsoft.com/office/officeart/2005/8/layout/cycle5"/>
    <dgm:cxn modelId="{F6663059-E423-44CE-A1FE-C8B9F255A9F1}" type="presParOf" srcId="{170869BC-1E08-4886-9E59-E98035195CEF}" destId="{7994CF5E-14EF-4B5D-99E7-B17E48C24A3C}" srcOrd="14" destOrd="0" presId="urn:microsoft.com/office/officeart/2005/8/layout/cycle5"/>
    <dgm:cxn modelId="{C0FA665F-08B9-4C05-A5DC-77803D0A6282}" type="presParOf" srcId="{170869BC-1E08-4886-9E59-E98035195CEF}" destId="{025FEEB9-68F7-41BF-897B-6366CEF500BD}" srcOrd="15" destOrd="0" presId="urn:microsoft.com/office/officeart/2005/8/layout/cycle5"/>
    <dgm:cxn modelId="{172DE273-26D4-4219-AEC0-3411FAAEF921}" type="presParOf" srcId="{170869BC-1E08-4886-9E59-E98035195CEF}" destId="{E3149E6E-A1D0-4658-A94A-C607DE97AD91}" srcOrd="16" destOrd="0" presId="urn:microsoft.com/office/officeart/2005/8/layout/cycle5"/>
    <dgm:cxn modelId="{B96C4B43-2218-43FA-B3D2-3241689DF47C}" type="presParOf" srcId="{170869BC-1E08-4886-9E59-E98035195CEF}" destId="{3D6A4690-6F2C-46B3-B550-F35B7F82F149}" srcOrd="17" destOrd="0" presId="urn:microsoft.com/office/officeart/2005/8/layout/cycle5"/>
    <dgm:cxn modelId="{7F7AD3D6-417A-4481-B50C-9D5EC63793EE}" type="presParOf" srcId="{170869BC-1E08-4886-9E59-E98035195CEF}" destId="{CAB21E83-A482-4455-8904-BC178B232B5F}" srcOrd="18" destOrd="0" presId="urn:microsoft.com/office/officeart/2005/8/layout/cycle5"/>
    <dgm:cxn modelId="{0363CD4F-BC63-48B9-A462-7C9DB7061366}" type="presParOf" srcId="{170869BC-1E08-4886-9E59-E98035195CEF}" destId="{E90AE8D8-8C52-4F46-AD49-88DDE2110D64}" srcOrd="19" destOrd="0" presId="urn:microsoft.com/office/officeart/2005/8/layout/cycle5"/>
    <dgm:cxn modelId="{609B4604-11D6-44DD-A473-CCDC70F6CA34}" type="presParOf" srcId="{170869BC-1E08-4886-9E59-E98035195CEF}" destId="{1EC45B1B-9B93-4D97-9BA1-20943E38EB60}" srcOrd="20" destOrd="0" presId="urn:microsoft.com/office/officeart/2005/8/layout/cycle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E9370B-76FA-4161-8E61-6A60F50214D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EBB282-5726-4B51-B0F8-A4FE68EEC06B}">
      <dgm:prSet phldrT="[Text]"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Z_¨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msMÖn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35A6709B-113C-4845-9B9E-4F9E1DFC71A8}" type="parTrans" cxnId="{2BC35158-B913-4C30-BA68-E0F3E6804C4F}">
      <dgm:prSet/>
      <dgm:spPr/>
    </dgm:pt>
    <dgm:pt modelId="{8B424BC8-B9E2-4405-9D08-DE051BF0D1A0}" type="sibTrans" cxnId="{2BC35158-B913-4C30-BA68-E0F3E6804C4F}">
      <dgm:prSet/>
      <dgm:spPr/>
    </dgm:pt>
    <dgm:pt modelId="{FCDE7AE5-97DD-42CA-9E12-0BA6137272C1}">
      <dgm:prSet phldrT="[Text]"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/>
          </a:r>
          <a:br>
            <a:rPr lang="en-US" dirty="0" smtClean="0">
              <a:latin typeface="SutonnyMJ" pitchFamily="2" charset="0"/>
              <a:cs typeface="SutonnyMJ" pitchFamily="2" charset="0"/>
            </a:rPr>
          </a:br>
          <a:r>
            <a:rPr lang="en-US" dirty="0" smtClean="0">
              <a:latin typeface="SutonnyMJ" pitchFamily="2" charset="0"/>
              <a:cs typeface="SutonnyMJ" pitchFamily="2" charset="0"/>
            </a:rPr>
            <a:t>Z_¨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we‡kølY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DA6B7CC2-D313-40D2-B827-268176321DFA}" type="parTrans" cxnId="{B7C55F80-D3B4-4128-AC16-2E156A6CA40F}">
      <dgm:prSet/>
      <dgm:spPr/>
    </dgm:pt>
    <dgm:pt modelId="{2959AA95-1E7A-4203-A9B8-89245CEEF304}" type="sibTrans" cxnId="{B7C55F80-D3B4-4128-AC16-2E156A6CA40F}">
      <dgm:prSet/>
      <dgm:spPr/>
    </dgm:pt>
    <dgm:pt modelId="{6DB71968-1CD1-433F-ABDF-CD9761E25A74}">
      <dgm:prSet phldrT="[Text]"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Z_¨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ms‡hvRb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CEDFA2A2-9291-4D54-9EA7-CBD870EEF887}" type="parTrans" cxnId="{911CD39A-DB46-452F-92A8-BAAA73EA0040}">
      <dgm:prSet/>
      <dgm:spPr/>
    </dgm:pt>
    <dgm:pt modelId="{CF2C2625-3912-4988-88C9-AEF036BD4634}" type="sibTrans" cxnId="{911CD39A-DB46-452F-92A8-BAAA73EA0040}">
      <dgm:prSet/>
      <dgm:spPr/>
    </dgm:pt>
    <dgm:pt modelId="{DC62D0B6-88A3-45CF-BE92-2091403B5196}">
      <dgm:prSet phldrT="[Text]"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/>
          </a:r>
          <a:br>
            <a:rPr lang="en-US" dirty="0" smtClean="0">
              <a:latin typeface="SutonnyMJ" pitchFamily="2" charset="0"/>
              <a:cs typeface="SutonnyMJ" pitchFamily="2" charset="0"/>
            </a:rPr>
          </a:br>
          <a:r>
            <a:rPr lang="en-US" dirty="0" smtClean="0">
              <a:latin typeface="SutonnyMJ" pitchFamily="2" charset="0"/>
              <a:cs typeface="SutonnyMJ" pitchFamily="2" charset="0"/>
            </a:rPr>
            <a:t>Z_¨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g~j¨vqb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A9E62F86-CF93-435D-9BD8-3D9C75B2F45D}" type="parTrans" cxnId="{8BEB4895-51CD-444C-8B70-F43738928179}">
      <dgm:prSet/>
      <dgm:spPr/>
      <dgm:t>
        <a:bodyPr/>
        <a:lstStyle/>
        <a:p>
          <a:endParaRPr lang="en-US"/>
        </a:p>
      </dgm:t>
    </dgm:pt>
    <dgm:pt modelId="{03AFA6FD-CA98-4F38-BE76-84388912743D}" type="sibTrans" cxnId="{8BEB4895-51CD-444C-8B70-F43738928179}">
      <dgm:prSet/>
      <dgm:spPr/>
      <dgm:t>
        <a:bodyPr/>
        <a:lstStyle/>
        <a:p>
          <a:endParaRPr lang="en-US"/>
        </a:p>
      </dgm:t>
    </dgm:pt>
    <dgm:pt modelId="{36E42DFF-FD5D-44FF-9DD9-3CD10D2A9A68}">
      <dgm:prSet phldrT="[Text]"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/>
          </a:r>
          <a:br>
            <a:rPr lang="en-US" dirty="0" smtClean="0">
              <a:latin typeface="SutonnyMJ" pitchFamily="2" charset="0"/>
              <a:cs typeface="SutonnyMJ" pitchFamily="2" charset="0"/>
            </a:rPr>
          </a:br>
          <a:r>
            <a:rPr lang="en-US" dirty="0" err="1" smtClean="0">
              <a:latin typeface="SutonnyMJ" pitchFamily="2" charset="0"/>
              <a:cs typeface="SutonnyMJ" pitchFamily="2" charset="0"/>
            </a:rPr>
            <a:t>bZzb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Z_¨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m„wó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71753399-4DCD-461F-91D1-0F064C73BEAF}" type="parTrans" cxnId="{AC54B834-3257-432C-A8E6-707AE8DF920F}">
      <dgm:prSet/>
      <dgm:spPr/>
      <dgm:t>
        <a:bodyPr/>
        <a:lstStyle/>
        <a:p>
          <a:endParaRPr lang="en-US"/>
        </a:p>
      </dgm:t>
    </dgm:pt>
    <dgm:pt modelId="{1BE2E782-90AA-4CD0-85DF-FD01A568C66E}" type="sibTrans" cxnId="{AC54B834-3257-432C-A8E6-707AE8DF920F}">
      <dgm:prSet/>
      <dgm:spPr/>
      <dgm:t>
        <a:bodyPr/>
        <a:lstStyle/>
        <a:p>
          <a:endParaRPr lang="en-US"/>
        </a:p>
      </dgm:t>
    </dgm:pt>
    <dgm:pt modelId="{13B468B8-2433-4A56-839C-45D6DBC49E24}" type="pres">
      <dgm:prSet presAssocID="{63E9370B-76FA-4161-8E61-6A60F50214DC}" presName="CompostProcess" presStyleCnt="0">
        <dgm:presLayoutVars>
          <dgm:dir/>
          <dgm:resizeHandles val="exact"/>
        </dgm:presLayoutVars>
      </dgm:prSet>
      <dgm:spPr/>
    </dgm:pt>
    <dgm:pt modelId="{91F34F6F-C94E-4C4D-9D38-C8697E8F2497}" type="pres">
      <dgm:prSet presAssocID="{63E9370B-76FA-4161-8E61-6A60F50214DC}" presName="arrow" presStyleLbl="bgShp" presStyleIdx="0" presStyleCnt="1" custScaleX="117647"/>
      <dgm:spPr/>
    </dgm:pt>
    <dgm:pt modelId="{BE1D468D-500B-48A5-9BDB-578FF1A97E84}" type="pres">
      <dgm:prSet presAssocID="{63E9370B-76FA-4161-8E61-6A60F50214DC}" presName="linearProcess" presStyleCnt="0"/>
      <dgm:spPr/>
    </dgm:pt>
    <dgm:pt modelId="{5FB79B04-A8EC-42AA-994B-F06EE40D5CF8}" type="pres">
      <dgm:prSet presAssocID="{D8EBB282-5726-4B51-B0F8-A4FE68EEC06B}" presName="textNode" presStyleLbl="node1" presStyleIdx="0" presStyleCnt="5" custLinFactNeighborX="-997" custLinFactNeighborY="64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9F3BE-3DD4-437B-96BE-91ADBB337731}" type="pres">
      <dgm:prSet presAssocID="{8B424BC8-B9E2-4405-9D08-DE051BF0D1A0}" presName="sibTrans" presStyleCnt="0"/>
      <dgm:spPr/>
    </dgm:pt>
    <dgm:pt modelId="{6979666A-5AAA-43BD-8583-4FBE38FC94C6}" type="pres">
      <dgm:prSet presAssocID="{FCDE7AE5-97DD-42CA-9E12-0BA6137272C1}" presName="textNode" presStyleLbl="node1" presStyleIdx="1" presStyleCnt="5" custLinFactNeighborX="-72499" custLinFactNeighborY="312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43240F-E491-45C6-BB8D-4E9D508412B1}" type="pres">
      <dgm:prSet presAssocID="{2959AA95-1E7A-4203-A9B8-89245CEEF304}" presName="sibTrans" presStyleCnt="0"/>
      <dgm:spPr/>
    </dgm:pt>
    <dgm:pt modelId="{039787DC-A7FC-4669-8366-FA5DC2D760A7}" type="pres">
      <dgm:prSet presAssocID="{6DB71968-1CD1-433F-ABDF-CD9761E25A74}" presName="textNode" presStyleLbl="node1" presStyleIdx="2" presStyleCnt="5" custLinFactX="-1583" custLinFactNeighborX="-100000" custLinFactNeighborY="-6638">
        <dgm:presLayoutVars>
          <dgm:bulletEnabled val="1"/>
        </dgm:presLayoutVars>
      </dgm:prSet>
      <dgm:spPr/>
    </dgm:pt>
    <dgm:pt modelId="{6B0BAFEC-AF3B-4264-B964-021224820A59}" type="pres">
      <dgm:prSet presAssocID="{CF2C2625-3912-4988-88C9-AEF036BD4634}" presName="sibTrans" presStyleCnt="0"/>
      <dgm:spPr/>
    </dgm:pt>
    <dgm:pt modelId="{8C5585FE-6DF0-47D0-803E-67C174E7CC58}" type="pres">
      <dgm:prSet presAssocID="{DC62D0B6-88A3-45CF-BE92-2091403B5196}" presName="textNode" presStyleLbl="node1" presStyleIdx="3" presStyleCnt="5" custLinFactX="-8000" custLinFactNeighborX="-100000" custLinFactNeighborY="-31892">
        <dgm:presLayoutVars>
          <dgm:bulletEnabled val="1"/>
        </dgm:presLayoutVars>
      </dgm:prSet>
      <dgm:spPr/>
    </dgm:pt>
    <dgm:pt modelId="{FE2EE3B5-3DF0-46A5-A0C2-75A058503CD3}" type="pres">
      <dgm:prSet presAssocID="{03AFA6FD-CA98-4F38-BE76-84388912743D}" presName="sibTrans" presStyleCnt="0"/>
      <dgm:spPr/>
    </dgm:pt>
    <dgm:pt modelId="{5F74E5FC-BCBA-4012-9C31-5BB32E2D3D1A}" type="pres">
      <dgm:prSet presAssocID="{36E42DFF-FD5D-44FF-9DD9-3CD10D2A9A68}" presName="textNode" presStyleLbl="node1" presStyleIdx="4" presStyleCnt="5" custLinFactX="-14417" custLinFactNeighborX="-100000" custLinFactNeighborY="-61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EB4895-51CD-444C-8B70-F43738928179}" srcId="{63E9370B-76FA-4161-8E61-6A60F50214DC}" destId="{DC62D0B6-88A3-45CF-BE92-2091403B5196}" srcOrd="3" destOrd="0" parTransId="{A9E62F86-CF93-435D-9BD8-3D9C75B2F45D}" sibTransId="{03AFA6FD-CA98-4F38-BE76-84388912743D}"/>
    <dgm:cxn modelId="{AC54B834-3257-432C-A8E6-707AE8DF920F}" srcId="{63E9370B-76FA-4161-8E61-6A60F50214DC}" destId="{36E42DFF-FD5D-44FF-9DD9-3CD10D2A9A68}" srcOrd="4" destOrd="0" parTransId="{71753399-4DCD-461F-91D1-0F064C73BEAF}" sibTransId="{1BE2E782-90AA-4CD0-85DF-FD01A568C66E}"/>
    <dgm:cxn modelId="{2BC35158-B913-4C30-BA68-E0F3E6804C4F}" srcId="{63E9370B-76FA-4161-8E61-6A60F50214DC}" destId="{D8EBB282-5726-4B51-B0F8-A4FE68EEC06B}" srcOrd="0" destOrd="0" parTransId="{35A6709B-113C-4845-9B9E-4F9E1DFC71A8}" sibTransId="{8B424BC8-B9E2-4405-9D08-DE051BF0D1A0}"/>
    <dgm:cxn modelId="{9EB40CF9-CE91-4A67-9710-DCDD720940B2}" type="presOf" srcId="{63E9370B-76FA-4161-8E61-6A60F50214DC}" destId="{13B468B8-2433-4A56-839C-45D6DBC49E24}" srcOrd="0" destOrd="0" presId="urn:microsoft.com/office/officeart/2005/8/layout/hProcess9"/>
    <dgm:cxn modelId="{911CD39A-DB46-452F-92A8-BAAA73EA0040}" srcId="{63E9370B-76FA-4161-8E61-6A60F50214DC}" destId="{6DB71968-1CD1-433F-ABDF-CD9761E25A74}" srcOrd="2" destOrd="0" parTransId="{CEDFA2A2-9291-4D54-9EA7-CBD870EEF887}" sibTransId="{CF2C2625-3912-4988-88C9-AEF036BD4634}"/>
    <dgm:cxn modelId="{98CAEBD8-E228-470B-BA4B-CEC108DFAE2A}" type="presOf" srcId="{6DB71968-1CD1-433F-ABDF-CD9761E25A74}" destId="{039787DC-A7FC-4669-8366-FA5DC2D760A7}" srcOrd="0" destOrd="0" presId="urn:microsoft.com/office/officeart/2005/8/layout/hProcess9"/>
    <dgm:cxn modelId="{70AB57FC-6582-439E-8667-76F4115E20D5}" type="presOf" srcId="{DC62D0B6-88A3-45CF-BE92-2091403B5196}" destId="{8C5585FE-6DF0-47D0-803E-67C174E7CC58}" srcOrd="0" destOrd="0" presId="urn:microsoft.com/office/officeart/2005/8/layout/hProcess9"/>
    <dgm:cxn modelId="{3161E567-93EA-46C2-BDFD-A6C645E49319}" type="presOf" srcId="{36E42DFF-FD5D-44FF-9DD9-3CD10D2A9A68}" destId="{5F74E5FC-BCBA-4012-9C31-5BB32E2D3D1A}" srcOrd="0" destOrd="0" presId="urn:microsoft.com/office/officeart/2005/8/layout/hProcess9"/>
    <dgm:cxn modelId="{B7C55F80-D3B4-4128-AC16-2E156A6CA40F}" srcId="{63E9370B-76FA-4161-8E61-6A60F50214DC}" destId="{FCDE7AE5-97DD-42CA-9E12-0BA6137272C1}" srcOrd="1" destOrd="0" parTransId="{DA6B7CC2-D313-40D2-B827-268176321DFA}" sibTransId="{2959AA95-1E7A-4203-A9B8-89245CEEF304}"/>
    <dgm:cxn modelId="{7F0E8F3D-55F5-4787-BC6D-4CC69D617B0F}" type="presOf" srcId="{D8EBB282-5726-4B51-B0F8-A4FE68EEC06B}" destId="{5FB79B04-A8EC-42AA-994B-F06EE40D5CF8}" srcOrd="0" destOrd="0" presId="urn:microsoft.com/office/officeart/2005/8/layout/hProcess9"/>
    <dgm:cxn modelId="{61C3833E-9CD6-4A7A-823A-941E4829ACB6}" type="presOf" srcId="{FCDE7AE5-97DD-42CA-9E12-0BA6137272C1}" destId="{6979666A-5AAA-43BD-8583-4FBE38FC94C6}" srcOrd="0" destOrd="0" presId="urn:microsoft.com/office/officeart/2005/8/layout/hProcess9"/>
    <dgm:cxn modelId="{3F786251-D4A0-469B-AD0E-5E3BC7CFEC82}" type="presParOf" srcId="{13B468B8-2433-4A56-839C-45D6DBC49E24}" destId="{91F34F6F-C94E-4C4D-9D38-C8697E8F2497}" srcOrd="0" destOrd="0" presId="urn:microsoft.com/office/officeart/2005/8/layout/hProcess9"/>
    <dgm:cxn modelId="{E432A86B-76B5-4A53-A379-CC90C43E5A31}" type="presParOf" srcId="{13B468B8-2433-4A56-839C-45D6DBC49E24}" destId="{BE1D468D-500B-48A5-9BDB-578FF1A97E84}" srcOrd="1" destOrd="0" presId="urn:microsoft.com/office/officeart/2005/8/layout/hProcess9"/>
    <dgm:cxn modelId="{EA62F740-572D-45AA-AD96-B0C81BCD037D}" type="presParOf" srcId="{BE1D468D-500B-48A5-9BDB-578FF1A97E84}" destId="{5FB79B04-A8EC-42AA-994B-F06EE40D5CF8}" srcOrd="0" destOrd="0" presId="urn:microsoft.com/office/officeart/2005/8/layout/hProcess9"/>
    <dgm:cxn modelId="{F7FD244D-6102-4BBD-9A91-59087A98F44C}" type="presParOf" srcId="{BE1D468D-500B-48A5-9BDB-578FF1A97E84}" destId="{6AE9F3BE-3DD4-437B-96BE-91ADBB337731}" srcOrd="1" destOrd="0" presId="urn:microsoft.com/office/officeart/2005/8/layout/hProcess9"/>
    <dgm:cxn modelId="{A2A2EE87-4B86-4A0D-8E70-387FFE3BD30F}" type="presParOf" srcId="{BE1D468D-500B-48A5-9BDB-578FF1A97E84}" destId="{6979666A-5AAA-43BD-8583-4FBE38FC94C6}" srcOrd="2" destOrd="0" presId="urn:microsoft.com/office/officeart/2005/8/layout/hProcess9"/>
    <dgm:cxn modelId="{73557A50-6C78-4D5F-B7B5-5030F6AF3A85}" type="presParOf" srcId="{BE1D468D-500B-48A5-9BDB-578FF1A97E84}" destId="{6C43240F-E491-45C6-BB8D-4E9D508412B1}" srcOrd="3" destOrd="0" presId="urn:microsoft.com/office/officeart/2005/8/layout/hProcess9"/>
    <dgm:cxn modelId="{DD552606-D41D-4D9D-96BA-A83FDF754B86}" type="presParOf" srcId="{BE1D468D-500B-48A5-9BDB-578FF1A97E84}" destId="{039787DC-A7FC-4669-8366-FA5DC2D760A7}" srcOrd="4" destOrd="0" presId="urn:microsoft.com/office/officeart/2005/8/layout/hProcess9"/>
    <dgm:cxn modelId="{52067671-305D-436A-92AE-F76545D88D2F}" type="presParOf" srcId="{BE1D468D-500B-48A5-9BDB-578FF1A97E84}" destId="{6B0BAFEC-AF3B-4264-B964-021224820A59}" srcOrd="5" destOrd="0" presId="urn:microsoft.com/office/officeart/2005/8/layout/hProcess9"/>
    <dgm:cxn modelId="{2EBAAB54-D2A7-44C8-B565-36FA8F4E6F25}" type="presParOf" srcId="{BE1D468D-500B-48A5-9BDB-578FF1A97E84}" destId="{8C5585FE-6DF0-47D0-803E-67C174E7CC58}" srcOrd="6" destOrd="0" presId="urn:microsoft.com/office/officeart/2005/8/layout/hProcess9"/>
    <dgm:cxn modelId="{81B4AD96-79B2-42B0-9E50-63206E216A74}" type="presParOf" srcId="{BE1D468D-500B-48A5-9BDB-578FF1A97E84}" destId="{FE2EE3B5-3DF0-46A5-A0C2-75A058503CD3}" srcOrd="7" destOrd="0" presId="urn:microsoft.com/office/officeart/2005/8/layout/hProcess9"/>
    <dgm:cxn modelId="{002221EE-7D5D-4784-BB57-830EA65B44AD}" type="presParOf" srcId="{BE1D468D-500B-48A5-9BDB-578FF1A97E84}" destId="{5F74E5FC-BCBA-4012-9C31-5BB32E2D3D1A}" srcOrd="8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158E6-0D56-4FA4-AECD-0157D9CFA2C4}" type="datetimeFigureOut">
              <a:rPr lang="en-US" smtClean="0"/>
              <a:t>19-Mar-19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8A7A4-1559-408F-8370-93AB43A9BE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8A7A4-1559-408F-8370-93AB43A9BE6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96CF-61BC-40E7-B22D-A3D09E96C12E}" type="datetimeFigureOut">
              <a:rPr lang="en-US" smtClean="0"/>
              <a:t>19-Mar-19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4BC9-8E39-4DFA-86A0-8C545746CD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96CF-61BC-40E7-B22D-A3D09E96C12E}" type="datetimeFigureOut">
              <a:rPr lang="en-US" smtClean="0"/>
              <a:t>19-Mar-19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4BC9-8E39-4DFA-86A0-8C545746CD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96CF-61BC-40E7-B22D-A3D09E96C12E}" type="datetimeFigureOut">
              <a:rPr lang="en-US" smtClean="0"/>
              <a:t>19-Mar-19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4BC9-8E39-4DFA-86A0-8C545746CD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96CF-61BC-40E7-B22D-A3D09E96C12E}" type="datetimeFigureOut">
              <a:rPr lang="en-US" smtClean="0"/>
              <a:t>19-Mar-19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4BC9-8E39-4DFA-86A0-8C545746CD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96CF-61BC-40E7-B22D-A3D09E96C12E}" type="datetimeFigureOut">
              <a:rPr lang="en-US" smtClean="0"/>
              <a:t>19-Mar-19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4BC9-8E39-4DFA-86A0-8C545746CD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96CF-61BC-40E7-B22D-A3D09E96C12E}" type="datetimeFigureOut">
              <a:rPr lang="en-US" smtClean="0"/>
              <a:t>19-Mar-19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4BC9-8E39-4DFA-86A0-8C545746CD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96CF-61BC-40E7-B22D-A3D09E96C12E}" type="datetimeFigureOut">
              <a:rPr lang="en-US" smtClean="0"/>
              <a:t>19-Mar-19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4BC9-8E39-4DFA-86A0-8C545746CD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96CF-61BC-40E7-B22D-A3D09E96C12E}" type="datetimeFigureOut">
              <a:rPr lang="en-US" smtClean="0"/>
              <a:t>19-Mar-19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4BC9-8E39-4DFA-86A0-8C545746CD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96CF-61BC-40E7-B22D-A3D09E96C12E}" type="datetimeFigureOut">
              <a:rPr lang="en-US" smtClean="0"/>
              <a:t>19-Mar-19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4BC9-8E39-4DFA-86A0-8C545746CD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96CF-61BC-40E7-B22D-A3D09E96C12E}" type="datetimeFigureOut">
              <a:rPr lang="en-US" smtClean="0"/>
              <a:t>19-Mar-19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4BC9-8E39-4DFA-86A0-8C545746CD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96CF-61BC-40E7-B22D-A3D09E96C12E}" type="datetimeFigureOut">
              <a:rPr lang="en-US" smtClean="0"/>
              <a:t>19-Mar-19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4BC9-8E39-4DFA-86A0-8C545746CD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E96CF-61BC-40E7-B22D-A3D09E96C12E}" type="datetimeFigureOut">
              <a:rPr lang="en-US" smtClean="0"/>
              <a:t>19-Mar-19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54BC9-8E39-4DFA-86A0-8C545746CD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304800"/>
            <a:ext cx="7315200" cy="16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¯^</a:t>
            </a:r>
            <a:r>
              <a:rPr lang="en-US" sz="115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vMZg</a:t>
            </a:r>
            <a:endParaRPr lang="en-US" sz="115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362200"/>
            <a:ext cx="4610100" cy="3175847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jMZ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6000" b="1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1524000"/>
          <a:ext cx="868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7200"/>
            <a:ext cx="3200400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mohon007007_1408214184_1-14056290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57200"/>
            <a:ext cx="3352800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04800" y="2895600"/>
            <a:ext cx="8686800" cy="10668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vbyl‡K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GK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eu‡P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vKvi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R‡b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cy‡ivcywi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cÖK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wZi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AbyK¤úvi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Dci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wbf©I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nZ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‘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GLb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hš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¿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Avwe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®‹vi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cÖK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wZi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Dci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wbf©ikxjZv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Kwg‡q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G‡b‡Q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....</a:t>
            </a:r>
            <a:endParaRPr lang="en-US" sz="2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imagesড়গ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419600"/>
            <a:ext cx="3487616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Sech-Pam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419600"/>
            <a:ext cx="3441940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3058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GKzk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kZKwU‡Z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gvbyl‡K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wU‡K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vK‡Z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ÿZv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GKzk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kZ‡Ki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ÿZv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038600" y="1524000"/>
            <a:ext cx="8382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38200" y="2590800"/>
            <a:ext cx="7924800" cy="6096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Z_¨ I †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cÖhyw³‡Z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cvi`wk©Zv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429000"/>
            <a:ext cx="2133600" cy="1447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electronic-voting-mach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4953000"/>
            <a:ext cx="2133601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মাল্টিমিডিয়া-কনটেন্ট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429000"/>
            <a:ext cx="2286001" cy="3124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562600" y="4343400"/>
            <a:ext cx="30480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GUv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Avek¨K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81000"/>
            <a:ext cx="7467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GKzk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kZ‡Ki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mywbw`©ó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ÿZvmg~n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t-</a:t>
            </a:r>
            <a:endParaRPr lang="en-US" sz="4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GKzk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kZ‡Ki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cÖhyw³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e¨env‡ii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myweav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8800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8800" dirty="0" err="1" smtClean="0">
                <a:latin typeface="SutonnyMJ" pitchFamily="2" charset="0"/>
                <a:cs typeface="SutonnyMJ" pitchFamily="2" charset="0"/>
              </a:rPr>
              <a:t>jMZ</a:t>
            </a:r>
            <a:r>
              <a:rPr lang="en-US" sz="8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4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Zvgiv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ÁvbwfwËK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mgvR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MV‡b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AvBwmwU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ÿZv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Avek¨K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pPr algn="just"/>
            <a:r>
              <a:rPr lang="en-US" sz="4800" dirty="0" smtClean="0">
                <a:latin typeface="SutonnyMJ" pitchFamily="2" charset="0"/>
                <a:cs typeface="SutonnyMJ" pitchFamily="2" charset="0"/>
              </a:rPr>
              <a:t>10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wU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hyw³ †`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LvI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g~j¨vqb</a:t>
            </a:r>
            <a:endParaRPr lang="en-US" sz="8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GKzk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kZ‡Ki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` n‡”Q-</a:t>
            </a:r>
            <a:endParaRPr lang="en-US" sz="2800" b="1" dirty="0">
              <a:latin typeface="SutonnyMJ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800" b="1" dirty="0" smtClean="0">
                <a:latin typeface="SutonnyMJ" pitchFamily="2" charset="0"/>
                <a:cs typeface="NikoshBAN" panose="02000000000000000000" pitchFamily="2" charset="0"/>
              </a:rPr>
              <a:t>      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(K)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(L) K…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 (M)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Ávb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(N)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wZK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bn-BD" sz="2800" dirty="0" smtClean="0">
              <a:latin typeface="SutonnyMJ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2|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GKzk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kZ‡K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KqwU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K‡iwQ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?</a:t>
            </a:r>
            <a:endParaRPr lang="bn-BD" sz="2800" b="1" dirty="0" smtClean="0">
              <a:latin typeface="SutonnyMJ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    (K) 2 (L) 3 (M) 4 (N) 5 </a:t>
            </a:r>
          </a:p>
          <a:p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3|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GKzk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kZ‡K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eu‡P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vK‡Z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M‡j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ÿZvi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bn-BD" sz="2800" b="1" dirty="0" smtClean="0">
              <a:latin typeface="SutonnyMJ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     (</a:t>
            </a:r>
            <a:r>
              <a:rPr lang="en-US" sz="2800" dirty="0" err="1" smtClean="0">
                <a:latin typeface="Time new Roman"/>
                <a:cs typeface="SutonnyMJ" pitchFamily="2" charset="0"/>
              </a:rPr>
              <a:t>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)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cvi¯úwiK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mn‡hvwMZv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 smtClean="0">
                <a:latin typeface="Time new Roman"/>
                <a:cs typeface="SutonnyMJ" pitchFamily="2" charset="0"/>
              </a:rPr>
              <a:t>ii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)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ÿZv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 smtClean="0">
                <a:latin typeface="Time new Roman"/>
                <a:cs typeface="SutonnyMJ" pitchFamily="2" charset="0"/>
              </a:rPr>
              <a:t>iii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mybvMwiKZ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¡ </a:t>
            </a:r>
            <a:endParaRPr lang="bn-BD" sz="2800" dirty="0" smtClean="0">
              <a:latin typeface="SutonnyMJ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?</a:t>
            </a:r>
            <a:endParaRPr lang="bn-BD" sz="2800" dirty="0" smtClean="0">
              <a:latin typeface="SutonnyMJ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    (K)  </a:t>
            </a:r>
            <a:r>
              <a:rPr lang="en-US" sz="2800" dirty="0" err="1" smtClean="0">
                <a:latin typeface="Time new Roman"/>
                <a:cs typeface="SutonnyMJ" pitchFamily="2" charset="0"/>
              </a:rPr>
              <a:t>i</a:t>
            </a:r>
            <a:r>
              <a:rPr lang="en-US" sz="2800" dirty="0" smtClean="0">
                <a:latin typeface="Time new Roman"/>
                <a:cs typeface="SutonnyMJ" pitchFamily="2" charset="0"/>
              </a:rPr>
              <a:t>  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(L) </a:t>
            </a:r>
            <a:r>
              <a:rPr lang="en-US" sz="2800" dirty="0" err="1" smtClean="0">
                <a:latin typeface="Time new Roman"/>
                <a:cs typeface="SutonnyMJ" pitchFamily="2" charset="0"/>
              </a:rPr>
              <a:t>i</a:t>
            </a:r>
            <a:r>
              <a:rPr lang="en-US" sz="2800" dirty="0" smtClean="0">
                <a:latin typeface="Time new Roman"/>
                <a:cs typeface="SutonnyMJ" pitchFamily="2" charset="0"/>
              </a:rPr>
              <a:t>, ii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(M) </a:t>
            </a:r>
            <a:r>
              <a:rPr lang="en-US" sz="2800" dirty="0" smtClean="0">
                <a:latin typeface="Time new Roman"/>
                <a:cs typeface="SutonnyMJ" pitchFamily="2" charset="0"/>
              </a:rPr>
              <a:t>ii , iii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(N) </a:t>
            </a:r>
            <a:r>
              <a:rPr lang="en-US" sz="2800" dirty="0" err="1" smtClean="0">
                <a:latin typeface="Time new Roman"/>
                <a:cs typeface="SutonnyMJ" pitchFamily="2" charset="0"/>
              </a:rPr>
              <a:t>i</a:t>
            </a:r>
            <a:r>
              <a:rPr lang="en-US" sz="2800" dirty="0" smtClean="0">
                <a:latin typeface="Time new Roman"/>
                <a:cs typeface="SutonnyMJ" pitchFamily="2" charset="0"/>
              </a:rPr>
              <a:t>, ii, iii </a:t>
            </a:r>
            <a:endParaRPr lang="en-AU" sz="28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5" name="Group 7"/>
          <p:cNvGrpSpPr/>
          <p:nvPr/>
        </p:nvGrpSpPr>
        <p:grpSpPr>
          <a:xfrm>
            <a:off x="4039616" y="2209800"/>
            <a:ext cx="837184" cy="186533"/>
            <a:chOff x="6169349" y="2528970"/>
            <a:chExt cx="837184" cy="186533"/>
          </a:xfrm>
        </p:grpSpPr>
        <p:sp>
          <p:nvSpPr>
            <p:cNvPr id="6" name="Rectangle 5"/>
            <p:cNvSpPr/>
            <p:nvPr/>
          </p:nvSpPr>
          <p:spPr>
            <a:xfrm rot="2550618">
              <a:off x="6169349" y="2641045"/>
              <a:ext cx="384602" cy="744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8919133">
              <a:off x="6377312" y="2528970"/>
              <a:ext cx="629221" cy="723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43000" y="3200400"/>
            <a:ext cx="837184" cy="186533"/>
            <a:chOff x="6169349" y="2528970"/>
            <a:chExt cx="837184" cy="186533"/>
          </a:xfrm>
        </p:grpSpPr>
        <p:sp>
          <p:nvSpPr>
            <p:cNvPr id="9" name="Rectangle 8"/>
            <p:cNvSpPr/>
            <p:nvPr/>
          </p:nvSpPr>
          <p:spPr>
            <a:xfrm rot="2550618">
              <a:off x="6169349" y="2641045"/>
              <a:ext cx="384602" cy="744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8919133">
              <a:off x="6377312" y="2528970"/>
              <a:ext cx="629221" cy="723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24400" y="5299867"/>
            <a:ext cx="837184" cy="186533"/>
            <a:chOff x="6169349" y="2528970"/>
            <a:chExt cx="837184" cy="186533"/>
          </a:xfrm>
        </p:grpSpPr>
        <p:sp>
          <p:nvSpPr>
            <p:cNvPr id="20" name="Rectangle 19"/>
            <p:cNvSpPr/>
            <p:nvPr/>
          </p:nvSpPr>
          <p:spPr>
            <a:xfrm rot="2550618">
              <a:off x="6169349" y="2641045"/>
              <a:ext cx="384602" cy="744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18919133">
              <a:off x="6377312" y="2528970"/>
              <a:ext cx="629221" cy="723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762000"/>
            <a:ext cx="4724400" cy="114617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7200" dirty="0" err="1">
                <a:latin typeface="SutonnyMJ" pitchFamily="2" charset="0"/>
                <a:cs typeface="SutonnyMJ" pitchFamily="2" charset="0"/>
              </a:rPr>
              <a:t>e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vwoi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14478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GKzk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kZK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Z_¨ I †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cÖhyw³i ¸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¡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LvZvq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wj‡L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Avb‡e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-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pic>
        <p:nvPicPr>
          <p:cNvPr id="3" name="Picture 2" descr="41739896_1994031993973959_628655067060659814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838200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762000"/>
            <a:ext cx="6096000" cy="137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K…</a:t>
            </a:r>
            <a:r>
              <a:rPr lang="en-US" sz="88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ZÁZv</a:t>
            </a:r>
            <a:r>
              <a:rPr lang="en-US" sz="88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88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xKvi</a:t>
            </a:r>
            <a:endParaRPr lang="en-US" sz="8800" dirty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3276600"/>
            <a:ext cx="7391400" cy="137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wcZv-gvZv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mn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wkÿKe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„›`</a:t>
            </a:r>
            <a:endParaRPr lang="en-US" sz="4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838200"/>
            <a:ext cx="5486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kern="1500" spc="66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8800" b="1" kern="1500" spc="66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 descr="41739896_1994031993973959_628655067060659814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4800"/>
            <a:ext cx="1905000" cy="190500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0" name="Straight Connector 9"/>
          <p:cNvCxnSpPr/>
          <p:nvPr/>
        </p:nvCxnSpPr>
        <p:spPr>
          <a:xfrm rot="5400000">
            <a:off x="2697480" y="3931126"/>
            <a:ext cx="3900646" cy="7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818606" y="3885406"/>
            <a:ext cx="33528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124994" y="3885406"/>
            <a:ext cx="33528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2400" y="2438400"/>
            <a:ext cx="39624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Avãyj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nK</a:t>
            </a:r>
            <a:endParaRPr lang="en-US" sz="28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wkÿK</a:t>
            </a:r>
            <a:endParaRPr lang="en-US" sz="28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gv‡oqv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wks-‡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ivW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gŠjfxcvov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vwLj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gv`ivmv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bs-01710-607460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Time new Roman"/>
                <a:cs typeface="SutonnyMJ" pitchFamily="2" charset="0"/>
              </a:rPr>
              <a:t>mahaqueict@gmail.com</a:t>
            </a:r>
          </a:p>
          <a:p>
            <a:pPr algn="ctr"/>
            <a:endParaRPr lang="en-US" sz="28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29200" y="2438400"/>
            <a:ext cx="39624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elq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Z_¨ I †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cÖhyw³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kªYx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: beg</a:t>
            </a:r>
          </a:p>
          <a:p>
            <a:pPr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cÖ_g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Z_¨ I †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cÖhyw³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Avgv‡`i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evsjv‡`k</a:t>
            </a:r>
            <a:endParaRPr lang="en-US" sz="28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gq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: 50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wgwbU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228600"/>
            <a:ext cx="5257800" cy="1066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3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G‡mv</a:t>
            </a:r>
            <a:r>
              <a:rPr lang="en-US" sz="4400" b="1" spc="3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3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wfwWIwU</a:t>
            </a:r>
            <a:r>
              <a:rPr lang="en-US" sz="4400" b="1" spc="3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3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†`</a:t>
            </a:r>
            <a:r>
              <a:rPr lang="en-US" sz="4400" b="1" spc="3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wL</a:t>
            </a:r>
            <a:r>
              <a:rPr lang="en-US" sz="4400" b="1" spc="3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...</a:t>
            </a:r>
            <a:endParaRPr lang="en-US" sz="4400" b="1" spc="3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267200" y="2895600"/>
          <a:ext cx="1714500" cy="1447800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81000" y="4191000"/>
            <a:ext cx="8153400" cy="1447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GKzk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kZK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Ges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Z_¨ I †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cÖhyw³</a:t>
            </a:r>
            <a:endParaRPr lang="en-US" sz="5400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953000" y="16002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609600"/>
            <a:ext cx="28956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wkLbdj</a:t>
            </a:r>
            <a:endParaRPr lang="en-US" sz="44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752600"/>
            <a:ext cx="8458200" cy="6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GB 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wkÿv_©xiv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...</a:t>
            </a:r>
            <a:endParaRPr lang="en-US" sz="44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590800"/>
            <a:ext cx="8458200" cy="13716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spc="-15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1| </a:t>
            </a:r>
            <a:r>
              <a:rPr lang="en-US" sz="4000" b="1" spc="-150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evsjv‡`k</a:t>
            </a:r>
            <a:r>
              <a:rPr lang="en-US" sz="4000" b="1" spc="-15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B-</a:t>
            </a:r>
            <a:r>
              <a:rPr lang="en-US" sz="4000" b="1" spc="-150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jvwb©s,B</a:t>
            </a:r>
            <a:r>
              <a:rPr lang="en-US" sz="4000" b="1" spc="-15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</a:t>
            </a:r>
            <a:r>
              <a:rPr lang="en-US" sz="4000" b="1" spc="-150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Mfb</a:t>
            </a:r>
            <a:r>
              <a:rPr lang="en-US" sz="4000" b="1" spc="-15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©¨</a:t>
            </a:r>
            <a:r>
              <a:rPr lang="en-US" sz="4000" b="1" spc="-150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v‡Ýi</a:t>
            </a:r>
            <a:r>
              <a:rPr lang="en-US" sz="4000" b="1" spc="-15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B-</a:t>
            </a:r>
            <a:r>
              <a:rPr lang="en-US" sz="4000" b="1" spc="-150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mvwf©m</a:t>
            </a:r>
            <a:r>
              <a:rPr lang="en-US" sz="4000" b="1" spc="-15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B-</a:t>
            </a:r>
            <a:r>
              <a:rPr lang="en-US" sz="4000" b="1" spc="-150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Kg©v‡mi</a:t>
            </a:r>
            <a:endParaRPr lang="en-US" sz="4000" b="1" spc="-150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b="1" spc="-15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spc="-15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</a:t>
            </a:r>
            <a:r>
              <a:rPr lang="en-US" sz="4000" b="1" spc="-15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¸</a:t>
            </a:r>
            <a:r>
              <a:rPr lang="en-US" sz="4000" b="1" spc="-150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US" sz="4000" b="1" spc="-15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¡ </a:t>
            </a:r>
            <a:r>
              <a:rPr lang="en-US" sz="4000" b="1" spc="-150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000" b="1" spc="-15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spc="-150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b="1" spc="-15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spc="-150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b="1" spc="-15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b="1" spc="-150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114800"/>
            <a:ext cx="8458200" cy="1066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2|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hvMv‡hv‡M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Z_¨ I †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cÖhyw³i</a:t>
            </a:r>
          </a:p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¸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¡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486400"/>
            <a:ext cx="84582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3| Z_¨ I †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cÖhyw³i ¸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¡ 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e¨vL¨v</a:t>
            </a:r>
            <a:endParaRPr lang="en-US" sz="4400" b="1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 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4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wek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kZ‡Ki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eywS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1800" y="1143000"/>
            <a:ext cx="2667000" cy="838199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en-US" sz="3600" spc="-300" dirty="0" smtClean="0">
                <a:latin typeface="SutonnyMJ" pitchFamily="2" charset="0"/>
                <a:cs typeface="SutonnyMJ" pitchFamily="2" charset="0"/>
              </a:rPr>
              <a:t>K…</a:t>
            </a:r>
            <a:r>
              <a:rPr lang="en-US" sz="3600" spc="-300" dirty="0" err="1" smtClean="0">
                <a:latin typeface="SutonnyMJ" pitchFamily="2" charset="0"/>
                <a:cs typeface="SutonnyMJ" pitchFamily="2" charset="0"/>
              </a:rPr>
              <a:t>wl</a:t>
            </a:r>
            <a:r>
              <a:rPr lang="en-US" sz="3600" spc="-3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spc="-3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600" spc="-300" dirty="0" smtClean="0">
                <a:latin typeface="SutonnyMJ" pitchFamily="2" charset="0"/>
                <a:cs typeface="SutonnyMJ" pitchFamily="2" charset="0"/>
              </a:rPr>
              <a:t>`</a:t>
            </a:r>
            <a:endParaRPr lang="en-US" sz="3600" spc="-3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207657" cy="3400695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7" name="Content Placeholder 6" descr="200px-Hinohikari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2743200" y="2286000"/>
            <a:ext cx="1404257" cy="3276600"/>
          </a:xfrm>
          <a:solidFill>
            <a:schemeClr val="bg2"/>
          </a:solidFill>
        </p:spPr>
      </p:pic>
      <p:pic>
        <p:nvPicPr>
          <p:cNvPr id="8" name="Picture 7" descr="94190-004-D8BC00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43" y="2284026"/>
            <a:ext cx="1834131" cy="1539728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9" name="Picture 8" descr="Ghan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962400"/>
            <a:ext cx="1805474" cy="1626127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4909458" y="2176849"/>
            <a:ext cx="2778136" cy="23982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Content Placeholder 6" descr="200px-Hinohikar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2164702"/>
            <a:ext cx="1752599" cy="1482266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3" name="Picture 12" descr="94190-004-D8BC007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2209801"/>
            <a:ext cx="1582985" cy="1435316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4" name="Picture 13" descr="Ghan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3810000"/>
            <a:ext cx="1635642" cy="1588408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5" name="Picture 14" descr="index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1800" y="3810000"/>
            <a:ext cx="1716232" cy="1600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76400" y="5715000"/>
            <a:ext cx="5867400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K…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wl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avb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Mg,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iwe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km¨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2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28600"/>
            <a:ext cx="2667000" cy="6858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LwbR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`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1200" y="228600"/>
            <a:ext cx="2514600" cy="6858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SutonnyMJ" pitchFamily="2" charset="0"/>
                <a:cs typeface="SutonnyMJ" pitchFamily="2" charset="0"/>
              </a:rPr>
              <a:t>w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kí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`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7" name="Picture 16" descr="product-imag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219200"/>
            <a:ext cx="2514600" cy="16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index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124200"/>
            <a:ext cx="2514600" cy="16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index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4953000"/>
            <a:ext cx="2514600" cy="16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Right Arrow 19"/>
          <p:cNvSpPr/>
          <p:nvPr/>
        </p:nvSpPr>
        <p:spPr>
          <a:xfrm>
            <a:off x="228600" y="1295400"/>
            <a:ext cx="1524000" cy="1066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LwbR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Zj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28600" y="3200400"/>
            <a:ext cx="1524000" cy="1066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LwbR</a:t>
            </a:r>
            <a:r>
              <a:rPr lang="en-US" sz="2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Kqjv</a:t>
            </a:r>
            <a:endParaRPr lang="en-US" sz="2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28600" y="5029200"/>
            <a:ext cx="1524000" cy="1066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LwbR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M¨vm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3" name="Picture 22" descr="product-image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1220914"/>
            <a:ext cx="2514600" cy="15967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 descr="index২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82687" y="3124200"/>
            <a:ext cx="2398426" cy="16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 descr="index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81750" y="4953000"/>
            <a:ext cx="2400300" cy="16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Right Arrow 25"/>
          <p:cNvSpPr/>
          <p:nvPr/>
        </p:nvSpPr>
        <p:spPr>
          <a:xfrm>
            <a:off x="4648200" y="1295400"/>
            <a:ext cx="1524000" cy="1066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</a:t>
            </a:r>
            <a:r>
              <a:rPr lang="en-US" sz="2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vuk</a:t>
            </a:r>
            <a:r>
              <a:rPr lang="en-US" sz="2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‡</a:t>
            </a:r>
            <a:r>
              <a:rPr lang="en-US" sz="2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eZ</a:t>
            </a:r>
            <a:r>
              <a:rPr lang="en-US" sz="2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wkí</a:t>
            </a:r>
            <a:endParaRPr lang="en-US" sz="2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4648200" y="3200400"/>
            <a:ext cx="1524000" cy="1066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2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wkí</a:t>
            </a:r>
            <a:endParaRPr lang="en-US" sz="2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4648200" y="5029200"/>
            <a:ext cx="1524000" cy="1066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RvnvR</a:t>
            </a:r>
            <a:r>
              <a:rPr lang="en-US" sz="2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wkí</a:t>
            </a:r>
            <a:endParaRPr lang="en-US" sz="2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229600" cy="685800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38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Abyfe</a:t>
            </a:r>
            <a:r>
              <a:rPr lang="en-US" sz="38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KiwQ</a:t>
            </a:r>
            <a:r>
              <a:rPr lang="en-US" sz="38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GKzk</a:t>
            </a:r>
            <a:r>
              <a:rPr lang="en-US" sz="38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kZ‡Ki</a:t>
            </a:r>
            <a:r>
              <a:rPr lang="en-US" sz="38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8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38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nj</a:t>
            </a:r>
            <a:r>
              <a:rPr lang="en-US" sz="38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Ávb</a:t>
            </a:r>
            <a:r>
              <a:rPr lang="en-US" sz="38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|</a:t>
            </a:r>
            <a:endParaRPr lang="en-US" sz="38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1200" y="1143000"/>
            <a:ext cx="2133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Kvib</a:t>
            </a:r>
            <a:r>
              <a:rPr lang="en-US" sz="6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sz="6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 descr="indexদ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140236"/>
            <a:ext cx="3627120" cy="2260564"/>
          </a:xfrm>
          <a:prstGeom prst="rect">
            <a:avLst/>
          </a:prstGeom>
        </p:spPr>
      </p:pic>
      <p:pic>
        <p:nvPicPr>
          <p:cNvPr id="7" name="Picture 6" descr="index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66800"/>
            <a:ext cx="3195021" cy="1828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0" y="3124200"/>
            <a:ext cx="20574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A_©bxwZ</a:t>
            </a:r>
            <a:endParaRPr lang="en-US" sz="5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600200" y="3962400"/>
            <a:ext cx="6858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90600" y="5181600"/>
            <a:ext cx="2133600" cy="990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SutonnyMJ" pitchFamily="2" charset="0"/>
                <a:cs typeface="SutonnyMJ" pitchFamily="2" charset="0"/>
              </a:rPr>
              <a:t>Ávb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876800" y="1981200"/>
            <a:ext cx="3733800" cy="182880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ïa~y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gvby‡lB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Ávb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A‡š^kb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avib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Ávb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685800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Gevi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Zvgiv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ej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1524000"/>
          <a:ext cx="8305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8153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GKzk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kZ‡K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G‡m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ywU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cÖvavb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†`L‡Z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cvw”Q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066800"/>
            <a:ext cx="8382000" cy="6858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 new Roman"/>
                <a:cs typeface="SutonnyMJ" pitchFamily="2" charset="0"/>
              </a:rPr>
              <a:t>Globalization  &amp;  Internationalization</a:t>
            </a:r>
            <a:endParaRPr lang="en-US" sz="3200" b="1" dirty="0">
              <a:solidFill>
                <a:schemeClr val="tx1"/>
              </a:solidFill>
              <a:latin typeface="Time new Roman"/>
              <a:cs typeface="SutonnyMJ" pitchFamily="2" charset="0"/>
            </a:endParaRPr>
          </a:p>
        </p:txBody>
      </p:sp>
      <p:pic>
        <p:nvPicPr>
          <p:cNvPr id="4" name="Picture 3" descr="globalization-edudem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38400"/>
            <a:ext cx="8237808" cy="35202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67200" y="4191000"/>
            <a:ext cx="1143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vsjv‡`k</a:t>
            </a:r>
            <a:endParaRPr lang="en-US" sz="2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</TotalTime>
  <Words>605</Words>
  <Application>Microsoft Office PowerPoint</Application>
  <PresentationFormat>On-screen Show (4:3)</PresentationFormat>
  <Paragraphs>90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</vt:lpstr>
      <vt:lpstr>Slide 1</vt:lpstr>
      <vt:lpstr>Slide 2</vt:lpstr>
      <vt:lpstr>Slide 3</vt:lpstr>
      <vt:lpstr>Slide 4</vt:lpstr>
      <vt:lpstr>wek kZ‡Ki m¤ú` ej‡Z Avgiv Kx eywS ?</vt:lpstr>
      <vt:lpstr>Slide 6</vt:lpstr>
      <vt:lpstr>Slide 7</vt:lpstr>
      <vt:lpstr>Gevi †Zvgiv ej</vt:lpstr>
      <vt:lpstr>Slide 9</vt:lpstr>
      <vt:lpstr>`jMZ KvR</vt:lpstr>
      <vt:lpstr>Slide 11</vt:lpstr>
      <vt:lpstr>Slide 12</vt:lpstr>
      <vt:lpstr>Slide 13</vt:lpstr>
      <vt:lpstr>GKzk kZ‡Ki cÖhyw³ e¨env‡ii myweav Kx ?</vt:lpstr>
      <vt:lpstr>`jMZ KvR</vt:lpstr>
      <vt:lpstr>g~j¨vqb</vt:lpstr>
      <vt:lpstr>evwoi KvR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80</cp:revision>
  <dcterms:created xsi:type="dcterms:W3CDTF">2019-03-19T06:31:47Z</dcterms:created>
  <dcterms:modified xsi:type="dcterms:W3CDTF">2019-03-19T17:50:33Z</dcterms:modified>
</cp:coreProperties>
</file>