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3"/>
  </p:notesMasterIdLst>
  <p:sldIdLst>
    <p:sldId id="300" r:id="rId2"/>
    <p:sldId id="257" r:id="rId3"/>
    <p:sldId id="272" r:id="rId4"/>
    <p:sldId id="263" r:id="rId5"/>
    <p:sldId id="273" r:id="rId6"/>
    <p:sldId id="277" r:id="rId7"/>
    <p:sldId id="271" r:id="rId8"/>
    <p:sldId id="290" r:id="rId9"/>
    <p:sldId id="291" r:id="rId10"/>
    <p:sldId id="301" r:id="rId11"/>
    <p:sldId id="279" r:id="rId12"/>
    <p:sldId id="292" r:id="rId13"/>
    <p:sldId id="281" r:id="rId14"/>
    <p:sldId id="299" r:id="rId15"/>
    <p:sldId id="294" r:id="rId16"/>
    <p:sldId id="295" r:id="rId17"/>
    <p:sldId id="296" r:id="rId18"/>
    <p:sldId id="297" r:id="rId19"/>
    <p:sldId id="268" r:id="rId20"/>
    <p:sldId id="269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133A-1C7F-4B70-BEE3-3547C66F4AE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4E04B-9230-4556-9636-07DE862C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5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086600" cy="4876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0" y="3200400"/>
            <a:ext cx="3575018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6929" y="228600"/>
            <a:ext cx="71628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পানির রং বাদামী সবুজ,লালচে-সবুজ,ফাইটোপ্লাংকটন ও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জু-প্লাংকটন উপস্থিত।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-1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629" y="2133600"/>
            <a:ext cx="73914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90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7036832">
            <a:off x="-1021883" y="2739802"/>
            <a:ext cx="5693442" cy="1683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ফাইটোপ্লাংকটন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4471" y="6019800"/>
            <a:ext cx="2286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এনাবেনা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-1.jpg"/>
          <p:cNvPicPr>
            <a:picLocks noChangeAspect="1"/>
          </p:cNvPicPr>
          <p:nvPr/>
        </p:nvPicPr>
        <p:blipFill>
          <a:blip r:embed="rId2"/>
          <a:srcRect l="9259" t="12232" r="5556" b="19099"/>
          <a:stretch>
            <a:fillRect/>
          </a:stretch>
        </p:blipFill>
        <p:spPr>
          <a:xfrm>
            <a:off x="3200400" y="380999"/>
            <a:ext cx="2819400" cy="4844143"/>
          </a:xfrm>
          <a:prstGeom prst="rect">
            <a:avLst/>
          </a:prstGeom>
        </p:spPr>
      </p:pic>
      <p:pic>
        <p:nvPicPr>
          <p:cNvPr id="11" name="Picture 10" descr="download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581400"/>
            <a:ext cx="2971800" cy="2209800"/>
          </a:xfrm>
          <a:prstGeom prst="rect">
            <a:avLst/>
          </a:prstGeom>
        </p:spPr>
      </p:pic>
      <p:pic>
        <p:nvPicPr>
          <p:cNvPr id="13" name="Picture 12" descr="download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1000"/>
            <a:ext cx="2819400" cy="220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60420" y="5225143"/>
            <a:ext cx="2286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ক্লোরেলা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38900" y="2733261"/>
            <a:ext cx="2286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মাইক্রোসিস্টিস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578035">
            <a:off x="-304800" y="3069771"/>
            <a:ext cx="3505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জু-প্লাংকটন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0" y="5715000"/>
            <a:ext cx="3810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রটিফার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9029" y="5715000"/>
            <a:ext cx="2612571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ড্যাফনিয়া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download-8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7950"/>
          <a:stretch>
            <a:fillRect/>
          </a:stretch>
        </p:blipFill>
        <p:spPr>
          <a:xfrm>
            <a:off x="5181600" y="555171"/>
            <a:ext cx="3733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 descr="images-3.jpg"/>
          <p:cNvPicPr>
            <a:picLocks noChangeAspect="1"/>
          </p:cNvPicPr>
          <p:nvPr/>
        </p:nvPicPr>
        <p:blipFill>
          <a:blip r:embed="rId4"/>
          <a:srcRect l="4348"/>
          <a:stretch>
            <a:fillRect/>
          </a:stretch>
        </p:blipFill>
        <p:spPr>
          <a:xfrm>
            <a:off x="2688771" y="457200"/>
            <a:ext cx="2590800" cy="5159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295400"/>
            <a:ext cx="84582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52400"/>
            <a:ext cx="2590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886200" y="762000"/>
            <a:ext cx="5334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2543" y="4659400"/>
            <a:ext cx="13716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ব্যাঙ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1524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নেকটন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1114" y="1676400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 মুক্তভাবে সাঁতার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কাটে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নিজেদের খাদ্য নিজেরাই খুজে খায়।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ages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352800"/>
            <a:ext cx="6666139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57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219200"/>
            <a:ext cx="84582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পুকুরের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তলদেশে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জীব বসবাস করে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পুকুরের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তলা থেকে নাইট্রোজেন ও ফসফরাস মুক্ত করে।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152400"/>
            <a:ext cx="4191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বেনথোস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962400" y="762000"/>
            <a:ext cx="533400" cy="457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28800" y="61501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শামুক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-8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3429000"/>
            <a:ext cx="4229099" cy="2743200"/>
          </a:xfrm>
          <a:prstGeom prst="rect">
            <a:avLst/>
          </a:prstGeom>
        </p:spPr>
      </p:pic>
      <p:pic>
        <p:nvPicPr>
          <p:cNvPr id="12" name="Picture 11" descr="download-11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5800" y="3429000"/>
            <a:ext cx="426720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998343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ঝিনুক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4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219200"/>
            <a:ext cx="8458200" cy="19703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অগভীর পুকুরের তলদেশে বা পুকুর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পাড়ে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152400"/>
            <a:ext cx="4191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শেওলা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962400" y="762000"/>
            <a:ext cx="533400" cy="457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0" y="5998343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স্পাইরোগাইরা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-1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342" y="3374571"/>
            <a:ext cx="8186057" cy="256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4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219200"/>
            <a:ext cx="84582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সকল উদ্ভিদ পানিতে ভেসে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52400"/>
            <a:ext cx="4191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ভাসমান উদ্ভিদ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962400" y="762000"/>
            <a:ext cx="533400" cy="457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5791200"/>
            <a:ext cx="3048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কচুরিপানা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-12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0702" r="6355"/>
          <a:stretch>
            <a:fillRect/>
          </a:stretch>
        </p:blipFill>
        <p:spPr>
          <a:xfrm>
            <a:off x="413657" y="3571875"/>
            <a:ext cx="2939143" cy="1981200"/>
          </a:xfrm>
          <a:prstGeom prst="rect">
            <a:avLst/>
          </a:prstGeom>
        </p:spPr>
      </p:pic>
      <p:pic>
        <p:nvPicPr>
          <p:cNvPr id="11" name="Picture 10" descr="download-15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10145"/>
          <a:stretch>
            <a:fillRect/>
          </a:stretch>
        </p:blipFill>
        <p:spPr>
          <a:xfrm>
            <a:off x="3385457" y="3571875"/>
            <a:ext cx="2710543" cy="1971675"/>
          </a:xfrm>
          <a:prstGeom prst="rect">
            <a:avLst/>
          </a:prstGeom>
        </p:spPr>
      </p:pic>
      <p:pic>
        <p:nvPicPr>
          <p:cNvPr id="12" name="Picture 11" descr="images-13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6107" r="14094"/>
          <a:stretch>
            <a:fillRect/>
          </a:stretch>
        </p:blipFill>
        <p:spPr>
          <a:xfrm>
            <a:off x="6117771" y="3562349"/>
            <a:ext cx="2471057" cy="19907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0" y="5747972"/>
            <a:ext cx="249282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ক্ষুদেপানা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5791200"/>
            <a:ext cx="2743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টোপাপানা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4" grpId="0" animBg="1"/>
      <p:bldP spid="17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219200"/>
            <a:ext cx="8686800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শিকড় পানির নিচে মাটিতে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228600"/>
            <a:ext cx="4343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নির্গমশীল উদ্ভিদ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114800" y="838200"/>
            <a:ext cx="5334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4400" y="5595572"/>
            <a:ext cx="4267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শুসনি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শাক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343" y="5595572"/>
            <a:ext cx="4343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পানিফল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mages-17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3560988"/>
            <a:ext cx="4419600" cy="2001611"/>
          </a:xfrm>
          <a:prstGeom prst="rect">
            <a:avLst/>
          </a:prstGeom>
        </p:spPr>
      </p:pic>
      <p:pic>
        <p:nvPicPr>
          <p:cNvPr id="19" name="Picture 18" descr="download-21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14706"/>
          <a:stretch>
            <a:fillRect/>
          </a:stretch>
        </p:blipFill>
        <p:spPr>
          <a:xfrm>
            <a:off x="4724400" y="3560990"/>
            <a:ext cx="4114801" cy="2001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4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2399" y="1219200"/>
            <a:ext cx="8643257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পানির তলদেশে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152400"/>
            <a:ext cx="4648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নিমজ্জিত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19600" y="762000"/>
            <a:ext cx="5334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s-18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458" y="3657600"/>
            <a:ext cx="8305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133600"/>
            <a:ext cx="80010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১। প্লাংকটন কাকে বলে?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২। ফাইটোপ্লাংকটনের উদাহরন দাও।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৩। তলবাসী বা বেনথোস প্রাণীর উদাহরন দাও।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৪। “শাপলা” কোন ধরনের জলজ উদ্ভিদ?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467027"/>
            <a:ext cx="8001001" cy="16665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TriangleInverted">
              <a:avLst/>
            </a:prstTxWarp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600" b="1" dirty="0" smtClean="0">
                <a:ln>
                  <a:solidFill>
                    <a:srgbClr val="C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ln>
                <a:solidFill>
                  <a:srgbClr val="C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2209800"/>
            <a:ext cx="4572000" cy="2646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বিনয় কুমার পান্ডে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সহকারি শিক্ষক  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ননীক্ষীর উচ্চ বিদ্যালয়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মুকসুদপুর, গোপালগঞ্জ।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6" y="1600200"/>
            <a:ext cx="381750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0"/>
            <a:ext cx="74676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পুকুরে বসবাসকারী প্রাণীকুলের </a:t>
            </a:r>
          </a:p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শ্রেণিবিভাগ বিশ্লেষন কর।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70114"/>
            <a:ext cx="7239000" cy="2438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868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419600"/>
            <a:ext cx="4648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886" y="1752600"/>
            <a:ext cx="4963885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শ্রেনিঃ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বিষয়ঃ কৃষিশিক্ষা 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অধ্যায়ঃ 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য়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পরিচ্ছেদঃ ২য়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52400"/>
            <a:ext cx="5562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ln>
                <a:solidFill>
                  <a:srgbClr val="FF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76400"/>
            <a:ext cx="3386083" cy="457910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486400"/>
            <a:ext cx="61722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পুকুরে </a:t>
            </a:r>
            <a:r>
              <a:rPr lang="bn-BD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জীব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118646"/>
            <a:ext cx="80391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IN" sz="4000" b="1" smtClean="0">
                <a:latin typeface="NikoshBAN" pitchFamily="2" charset="0"/>
                <a:cs typeface="NikoshBAN" pitchFamily="2" charset="0"/>
              </a:rPr>
              <a:t>  নিচের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ছবিগুলো কিসের ছবিঃ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26532"/>
            <a:ext cx="8039100" cy="222330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200"/>
            <a:ext cx="8458200" cy="169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1" y="0"/>
            <a:ext cx="9165771" cy="678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পুকুরে বসবাসকারী জীব   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33400"/>
            <a:ext cx="8229600" cy="4952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প্লাংকটন কী তা বলতে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ফাইটোপ্লাংকটন এবং জু-প্লাংকটন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মধ্যে পার্থক্য নির্ণয় </a:t>
            </a:r>
          </a:p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পুকুরে বসবাসকারী বিভিন্ন জীব সম্পর্কে ব্যাখ্যা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ও বিশ্লেষন করতে পারবে।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057400"/>
            <a:ext cx="4572000" cy="3657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পানিতে মুক্তভাবে ভাসমান আণুবীক্ষণিক জীবকে প্লাংকটন বলে।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7058" y="2057400"/>
            <a:ext cx="412467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733800" y="457200"/>
            <a:ext cx="305816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প্লাংকটন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533400"/>
            <a:ext cx="3352800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প্লাংটন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>
            <a:stCxn id="5" idx="2"/>
          </p:cNvCxnSpPr>
          <p:nvPr/>
        </p:nvCxnSpPr>
        <p:spPr>
          <a:xfrm>
            <a:off x="3352800" y="1241286"/>
            <a:ext cx="0" cy="816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47800" y="1981200"/>
            <a:ext cx="42672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333500" y="2057400"/>
            <a:ext cx="152400" cy="30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" y="2362200"/>
            <a:ext cx="22098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ফাইট্রোপ্লাংটন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715000" y="2019300"/>
            <a:ext cx="119743" cy="3973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0" y="2359147"/>
            <a:ext cx="19050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জুওপ্লাংটন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16364"/>
            <a:ext cx="3276600" cy="2177143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3200400"/>
            <a:ext cx="3048000" cy="201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2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1752600"/>
            <a:ext cx="7924800" cy="449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743200" y="762000"/>
            <a:ext cx="4267200" cy="2308324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পানির রং সবুজ,ফাইটোপ্লাংকটন উপস্থিত।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240</Words>
  <Application>Microsoft Office PowerPoint</Application>
  <PresentationFormat>On-screen Show (4:3)</PresentationFormat>
  <Paragraphs>67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Binay</cp:lastModifiedBy>
  <cp:revision>114</cp:revision>
  <dcterms:created xsi:type="dcterms:W3CDTF">2006-08-16T00:00:00Z</dcterms:created>
  <dcterms:modified xsi:type="dcterms:W3CDTF">2020-04-19T03:14:03Z</dcterms:modified>
</cp:coreProperties>
</file>