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72" r:id="rId10"/>
    <p:sldId id="277" r:id="rId11"/>
    <p:sldId id="278" r:id="rId12"/>
    <p:sldId id="279" r:id="rId13"/>
    <p:sldId id="280" r:id="rId14"/>
    <p:sldId id="281" r:id="rId15"/>
    <p:sldId id="283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F4778E-AEF5-45FC-86CC-5996E445DC25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3CD16C-B4EE-4F33-A07A-D9A1AAA9DA77}">
      <dgm:prSet phldrT="[Text]" custT="1"/>
      <dgm:spPr/>
      <dgm:t>
        <a:bodyPr/>
        <a:lstStyle/>
        <a:p>
          <a:r>
            <a:rPr lang="en-US" sz="4000" dirty="0" smtClean="0">
              <a:latin typeface="NikoshBAN" pitchFamily="2" charset="0"/>
              <a:cs typeface="NikoshBAN" pitchFamily="2" charset="0"/>
            </a:rPr>
            <a:t>1।বাংলাদেশে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কাজের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ক্ষেত্র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ব্যাখ্যা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করতে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।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73661EA4-AB17-4060-A13B-B4651CD0F664}" type="parTrans" cxnId="{224EB4C1-A010-4196-AFAD-84BD611954AB}">
      <dgm:prSet/>
      <dgm:spPr/>
      <dgm:t>
        <a:bodyPr/>
        <a:lstStyle/>
        <a:p>
          <a:endParaRPr lang="en-US"/>
        </a:p>
      </dgm:t>
    </dgm:pt>
    <dgm:pt modelId="{20AB4699-89F3-431B-86D7-6E817DEEA3FB}" type="sibTrans" cxnId="{224EB4C1-A010-4196-AFAD-84BD611954AB}">
      <dgm:prSet/>
      <dgm:spPr/>
      <dgm:t>
        <a:bodyPr/>
        <a:lstStyle/>
        <a:p>
          <a:endParaRPr lang="en-US"/>
        </a:p>
      </dgm:t>
    </dgm:pt>
    <dgm:pt modelId="{E30D409A-8273-4F04-842A-BF5D028E708D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dirty="0" smtClean="0">
              <a:latin typeface="NikoshBAN" pitchFamily="2" charset="0"/>
              <a:cs typeface="NikoshBAN" pitchFamily="2" charset="0"/>
            </a:rPr>
            <a:t>3।কর্মসংস্থান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তৈরীতে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কাজের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গুরুত্ব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ব্যাখ্যা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করতে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78BC7716-9523-41D0-8EF2-0F0A915A1571}" type="parTrans" cxnId="{DD2DFBFA-8EAF-43A4-AB11-6EC22DA0206B}">
      <dgm:prSet/>
      <dgm:spPr/>
      <dgm:t>
        <a:bodyPr/>
        <a:lstStyle/>
        <a:p>
          <a:endParaRPr lang="en-US"/>
        </a:p>
      </dgm:t>
    </dgm:pt>
    <dgm:pt modelId="{13C51530-7ED4-46EE-8307-7E626DAB5EC4}" type="sibTrans" cxnId="{DD2DFBFA-8EAF-43A4-AB11-6EC22DA0206B}">
      <dgm:prSet/>
      <dgm:spPr/>
      <dgm:t>
        <a:bodyPr/>
        <a:lstStyle/>
        <a:p>
          <a:endParaRPr lang="en-US"/>
        </a:p>
      </dgm:t>
    </dgm:pt>
    <dgm:pt modelId="{C5C802E1-90B0-4AA5-9C0A-2F3C24C22BAD}">
      <dgm:prSet phldrT="[Text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smtClean="0">
              <a:latin typeface="NikoshBAN" pitchFamily="2" charset="0"/>
              <a:cs typeface="NikoshBAN" pitchFamily="2" charset="0"/>
            </a:rPr>
            <a:t>4।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বেকারত্ব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দূরকরে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কিভাবে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স্বাবলম্বী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হওয়া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যায়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তা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ব্যাখ্যা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করতে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।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06E5720D-3199-4C64-93F4-B8B9536029F0}" type="parTrans" cxnId="{3ACC733A-F9F0-40A0-BDF2-AFE5699DE3A0}">
      <dgm:prSet/>
      <dgm:spPr/>
      <dgm:t>
        <a:bodyPr/>
        <a:lstStyle/>
        <a:p>
          <a:endParaRPr lang="en-US"/>
        </a:p>
      </dgm:t>
    </dgm:pt>
    <dgm:pt modelId="{C531D780-8A8D-4197-B136-318EBF721A5F}" type="sibTrans" cxnId="{3ACC733A-F9F0-40A0-BDF2-AFE5699DE3A0}">
      <dgm:prSet/>
      <dgm:spPr/>
      <dgm:t>
        <a:bodyPr/>
        <a:lstStyle/>
        <a:p>
          <a:endParaRPr lang="en-US"/>
        </a:p>
      </dgm:t>
    </dgm:pt>
    <dgm:pt modelId="{000DAC09-4091-421D-8DCF-793FCE2F987A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000" dirty="0" smtClean="0">
              <a:latin typeface="NikoshBAN" pitchFamily="2" charset="0"/>
              <a:cs typeface="NikoshBAN" pitchFamily="2" charset="0"/>
            </a:rPr>
            <a:t>2।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আত্নকর্মসংস্থানের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গুরুত্ব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ব্যাখ্যা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করতে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।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31FCF34C-1C9F-49BA-ADFC-A7BC0CD83A7A}" type="sibTrans" cxnId="{65FBB660-2B11-4BFE-8D65-7A9DD7E53F8D}">
      <dgm:prSet/>
      <dgm:spPr/>
      <dgm:t>
        <a:bodyPr/>
        <a:lstStyle/>
        <a:p>
          <a:endParaRPr lang="en-US"/>
        </a:p>
      </dgm:t>
    </dgm:pt>
    <dgm:pt modelId="{1EC43E59-4AD4-4EAB-B6FC-C626E8895981}" type="parTrans" cxnId="{65FBB660-2B11-4BFE-8D65-7A9DD7E53F8D}">
      <dgm:prSet/>
      <dgm:spPr/>
      <dgm:t>
        <a:bodyPr/>
        <a:lstStyle/>
        <a:p>
          <a:endParaRPr lang="en-US"/>
        </a:p>
      </dgm:t>
    </dgm:pt>
    <dgm:pt modelId="{FEA14D8F-7033-4943-9A12-5D107D0A23BF}" type="pres">
      <dgm:prSet presAssocID="{43F4778E-AEF5-45FC-86CC-5996E445DC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2EFF7A-0B6C-408F-A719-F2F205803B57}" type="pres">
      <dgm:prSet presAssocID="{863CD16C-B4EE-4F33-A07A-D9A1AAA9DA77}" presName="parentText" presStyleLbl="node1" presStyleIdx="0" presStyleCnt="4" custLinFactNeighborY="-1031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2C789B-469E-4B93-982D-E2F6155F9245}" type="pres">
      <dgm:prSet presAssocID="{20AB4699-89F3-431B-86D7-6E817DEEA3FB}" presName="spacer" presStyleCnt="0"/>
      <dgm:spPr/>
    </dgm:pt>
    <dgm:pt modelId="{1C5DB7FF-1E6F-445A-8D08-0AB41E58F6DD}" type="pres">
      <dgm:prSet presAssocID="{000DAC09-4091-421D-8DCF-793FCE2F987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8A082D-A532-459E-ADE3-B34DBAC69A32}" type="pres">
      <dgm:prSet presAssocID="{31FCF34C-1C9F-49BA-ADFC-A7BC0CD83A7A}" presName="spacer" presStyleCnt="0"/>
      <dgm:spPr/>
    </dgm:pt>
    <dgm:pt modelId="{E95CB411-0542-4085-B7BF-948DAA4D5FD6}" type="pres">
      <dgm:prSet presAssocID="{E30D409A-8273-4F04-842A-BF5D028E708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7725C3-E7E0-456F-A758-899572044ED1}" type="pres">
      <dgm:prSet presAssocID="{13C51530-7ED4-46EE-8307-7E626DAB5EC4}" presName="spacer" presStyleCnt="0"/>
      <dgm:spPr/>
    </dgm:pt>
    <dgm:pt modelId="{9B9E4D2B-B847-4D13-8CA8-040FDE6AD886}" type="pres">
      <dgm:prSet presAssocID="{C5C802E1-90B0-4AA5-9C0A-2F3C24C22BA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E75DAF-744F-4A6D-A5B2-C26DB9D1CD78}" type="presOf" srcId="{863CD16C-B4EE-4F33-A07A-D9A1AAA9DA77}" destId="{E92EFF7A-0B6C-408F-A719-F2F205803B57}" srcOrd="0" destOrd="0" presId="urn:microsoft.com/office/officeart/2005/8/layout/vList2"/>
    <dgm:cxn modelId="{E523A9DB-B7AD-4833-B55A-EE57BF596C93}" type="presOf" srcId="{000DAC09-4091-421D-8DCF-793FCE2F987A}" destId="{1C5DB7FF-1E6F-445A-8D08-0AB41E58F6DD}" srcOrd="0" destOrd="0" presId="urn:microsoft.com/office/officeart/2005/8/layout/vList2"/>
    <dgm:cxn modelId="{224EB4C1-A010-4196-AFAD-84BD611954AB}" srcId="{43F4778E-AEF5-45FC-86CC-5996E445DC25}" destId="{863CD16C-B4EE-4F33-A07A-D9A1AAA9DA77}" srcOrd="0" destOrd="0" parTransId="{73661EA4-AB17-4060-A13B-B4651CD0F664}" sibTransId="{20AB4699-89F3-431B-86D7-6E817DEEA3FB}"/>
    <dgm:cxn modelId="{3ACC733A-F9F0-40A0-BDF2-AFE5699DE3A0}" srcId="{43F4778E-AEF5-45FC-86CC-5996E445DC25}" destId="{C5C802E1-90B0-4AA5-9C0A-2F3C24C22BAD}" srcOrd="3" destOrd="0" parTransId="{06E5720D-3199-4C64-93F4-B8B9536029F0}" sibTransId="{C531D780-8A8D-4197-B136-318EBF721A5F}"/>
    <dgm:cxn modelId="{8397F35A-1D88-4194-BC48-AEF9B044C503}" type="presOf" srcId="{E30D409A-8273-4F04-842A-BF5D028E708D}" destId="{E95CB411-0542-4085-B7BF-948DAA4D5FD6}" srcOrd="0" destOrd="0" presId="urn:microsoft.com/office/officeart/2005/8/layout/vList2"/>
    <dgm:cxn modelId="{8C584512-4635-46F4-AD1D-B2BEB39DF772}" type="presOf" srcId="{C5C802E1-90B0-4AA5-9C0A-2F3C24C22BAD}" destId="{9B9E4D2B-B847-4D13-8CA8-040FDE6AD886}" srcOrd="0" destOrd="0" presId="urn:microsoft.com/office/officeart/2005/8/layout/vList2"/>
    <dgm:cxn modelId="{DD2DFBFA-8EAF-43A4-AB11-6EC22DA0206B}" srcId="{43F4778E-AEF5-45FC-86CC-5996E445DC25}" destId="{E30D409A-8273-4F04-842A-BF5D028E708D}" srcOrd="2" destOrd="0" parTransId="{78BC7716-9523-41D0-8EF2-0F0A915A1571}" sibTransId="{13C51530-7ED4-46EE-8307-7E626DAB5EC4}"/>
    <dgm:cxn modelId="{0E201AED-7112-4F61-BF01-32B9646A0B2D}" type="presOf" srcId="{43F4778E-AEF5-45FC-86CC-5996E445DC25}" destId="{FEA14D8F-7033-4943-9A12-5D107D0A23BF}" srcOrd="0" destOrd="0" presId="urn:microsoft.com/office/officeart/2005/8/layout/vList2"/>
    <dgm:cxn modelId="{65FBB660-2B11-4BFE-8D65-7A9DD7E53F8D}" srcId="{43F4778E-AEF5-45FC-86CC-5996E445DC25}" destId="{000DAC09-4091-421D-8DCF-793FCE2F987A}" srcOrd="1" destOrd="0" parTransId="{1EC43E59-4AD4-4EAB-B6FC-C626E8895981}" sibTransId="{31FCF34C-1C9F-49BA-ADFC-A7BC0CD83A7A}"/>
    <dgm:cxn modelId="{54ED8DBD-A2A0-4857-B1EC-781270E46697}" type="presParOf" srcId="{FEA14D8F-7033-4943-9A12-5D107D0A23BF}" destId="{E92EFF7A-0B6C-408F-A719-F2F205803B57}" srcOrd="0" destOrd="0" presId="urn:microsoft.com/office/officeart/2005/8/layout/vList2"/>
    <dgm:cxn modelId="{D26120ED-0392-42F4-B4A1-1914F5527AAD}" type="presParOf" srcId="{FEA14D8F-7033-4943-9A12-5D107D0A23BF}" destId="{C22C789B-469E-4B93-982D-E2F6155F9245}" srcOrd="1" destOrd="0" presId="urn:microsoft.com/office/officeart/2005/8/layout/vList2"/>
    <dgm:cxn modelId="{C583E4B0-3E81-49C1-BB48-F161314A0688}" type="presParOf" srcId="{FEA14D8F-7033-4943-9A12-5D107D0A23BF}" destId="{1C5DB7FF-1E6F-445A-8D08-0AB41E58F6DD}" srcOrd="2" destOrd="0" presId="urn:microsoft.com/office/officeart/2005/8/layout/vList2"/>
    <dgm:cxn modelId="{DCC6D17C-4268-4F2C-A47F-BAB2465BEB90}" type="presParOf" srcId="{FEA14D8F-7033-4943-9A12-5D107D0A23BF}" destId="{328A082D-A532-459E-ADE3-B34DBAC69A32}" srcOrd="3" destOrd="0" presId="urn:microsoft.com/office/officeart/2005/8/layout/vList2"/>
    <dgm:cxn modelId="{8746CE38-8439-44B1-B3DC-77042554E443}" type="presParOf" srcId="{FEA14D8F-7033-4943-9A12-5D107D0A23BF}" destId="{E95CB411-0542-4085-B7BF-948DAA4D5FD6}" srcOrd="4" destOrd="0" presId="urn:microsoft.com/office/officeart/2005/8/layout/vList2"/>
    <dgm:cxn modelId="{FEA48FF4-54D0-4827-B813-210C66AFF27F}" type="presParOf" srcId="{FEA14D8F-7033-4943-9A12-5D107D0A23BF}" destId="{B07725C3-E7E0-456F-A758-899572044ED1}" srcOrd="5" destOrd="0" presId="urn:microsoft.com/office/officeart/2005/8/layout/vList2"/>
    <dgm:cxn modelId="{7DE68469-C2CD-4CC3-943D-1987F5A0E0CD}" type="presParOf" srcId="{FEA14D8F-7033-4943-9A12-5D107D0A23BF}" destId="{9B9E4D2B-B847-4D13-8CA8-040FDE6AD886}" srcOrd="6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9C50F-923A-4944-9869-A048E76FB7D1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3C508-6316-4A44-BEC7-18E682FE0E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BD3FC-B5F9-4F30-ABA1-621F7650C2B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E596-21FD-4BDF-83A8-80933545CABA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B079-8BED-4B85-937D-B4F22AE9E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E596-21FD-4BDF-83A8-80933545CABA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B079-8BED-4B85-937D-B4F22AE9E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E596-21FD-4BDF-83A8-80933545CABA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B079-8BED-4B85-937D-B4F22AE9E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E596-21FD-4BDF-83A8-80933545CABA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B079-8BED-4B85-937D-B4F22AE9E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E596-21FD-4BDF-83A8-80933545CABA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B079-8BED-4B85-937D-B4F22AE9E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E596-21FD-4BDF-83A8-80933545CABA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B079-8BED-4B85-937D-B4F22AE9E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E596-21FD-4BDF-83A8-80933545CABA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B079-8BED-4B85-937D-B4F22AE9E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E596-21FD-4BDF-83A8-80933545CABA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B079-8BED-4B85-937D-B4F22AE9E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E596-21FD-4BDF-83A8-80933545CABA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B079-8BED-4B85-937D-B4F22AE9E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E596-21FD-4BDF-83A8-80933545CABA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B079-8BED-4B85-937D-B4F22AE9E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E596-21FD-4BDF-83A8-80933545CABA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B079-8BED-4B85-937D-B4F22AE9E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5E596-21FD-4BDF-83A8-80933545CABA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BB079-8BED-4B85-937D-B4F22AE9E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  <a:solidFill>
            <a:srgbClr val="FF0000"/>
          </a:solidFill>
          <a:ln>
            <a:solidFill>
              <a:schemeClr val="accent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r>
              <a:rPr lang="en-US" sz="9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Hp\Desktop\New folder (2)\images(7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8229601" cy="50798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সুস্থ্য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সামর্থ্যেএবং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শিক্ষাগত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যোগ্যতা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সেনা,নৌ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বিমান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বাহিনীসহ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বাহিনীতে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চাকরির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index(43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34000" y="1219200"/>
            <a:ext cx="3390446" cy="1905000"/>
          </a:xfrm>
        </p:spPr>
      </p:pic>
      <p:pic>
        <p:nvPicPr>
          <p:cNvPr id="6" name="Picture 5" descr="index(4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200400"/>
            <a:ext cx="3514725" cy="1619250"/>
          </a:xfrm>
          <a:prstGeom prst="rect">
            <a:avLst/>
          </a:prstGeom>
        </p:spPr>
      </p:pic>
      <p:pic>
        <p:nvPicPr>
          <p:cNvPr id="7" name="Picture 6" descr="index(4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4953000"/>
            <a:ext cx="3352800" cy="16764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কৃষিকাজ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পালন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বাংলদেশ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উন্নতির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স্বর্ণ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শিখরে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এদেশের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সম্মানিত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কৃষকগণ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মতই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পুরাতন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পেশা।বাণিজ্যিক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ভিক্তিতে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নজের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কর্মসংস্থান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নিজেই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index(22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29200" y="1524000"/>
            <a:ext cx="3851073" cy="2209800"/>
          </a:xfrm>
        </p:spPr>
      </p:pic>
      <p:pic>
        <p:nvPicPr>
          <p:cNvPr id="6" name="Picture 5" descr="images(8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886200"/>
            <a:ext cx="3912461" cy="24384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চাকরি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ব্যবসা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1।বাংলাদেশর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ঋতু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ভৌগলিক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অবস্থানের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সুযোগ।তাইতে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এদেশে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কামার,কুমোড়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তাঁতী,জেলে,মাঝি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তাছাড়া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কারখানা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কর্মসংস্থানের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images(99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01729" y="4267200"/>
            <a:ext cx="4242271" cy="2209800"/>
          </a:xfrm>
        </p:spPr>
      </p:pic>
      <p:pic>
        <p:nvPicPr>
          <p:cNvPr id="6" name="Picture 5" descr="images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600200"/>
            <a:ext cx="3810000" cy="2667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শিক্ষকতা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পেশা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শিক্ষতার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এপেশায়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জনবল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2।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আইনজীবী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মর্যাদার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নিন্ম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আদালতে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বিচারক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আইনজীবী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সুযোগতো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আছেই,তাছাড়া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আদালতের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আইনজীবী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বিচারপতি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index(31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76800" y="1524000"/>
            <a:ext cx="3932918" cy="2209800"/>
          </a:xfrm>
        </p:spPr>
      </p:pic>
      <p:pic>
        <p:nvPicPr>
          <p:cNvPr id="6" name="Picture 5" descr="images(10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886200"/>
            <a:ext cx="3962400" cy="24384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শিণ্প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বীমা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ক্ষেত্রেও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নাগরিকদের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চাকরির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2।পোশাক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শিল্পে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দক্ষ-অদক্ষ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পুরুষদের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চাকরির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images(12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5400" y="1295400"/>
            <a:ext cx="3657600" cy="2739669"/>
          </a:xfrm>
        </p:spPr>
      </p:pic>
      <p:pic>
        <p:nvPicPr>
          <p:cNvPr id="6" name="Picture 5" descr="images(9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4191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ক্যাডার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সার্ভিস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বাংলদেশে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চাকরির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শুনলেই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ক্যাডার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বাংলাদেমে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29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ক্যাডার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সার্ভিসের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চাকরি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30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বয়সী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নাগরিকদের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প্রতিযোগিতা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এধরনের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চাকরিতে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নিয়োগ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images(5)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57825" y="3295650"/>
            <a:ext cx="2419350" cy="1885950"/>
          </a:xfrm>
        </p:spPr>
      </p:pic>
      <p:pic>
        <p:nvPicPr>
          <p:cNvPr id="6" name="Picture 5" descr="images(12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514475"/>
            <a:ext cx="2714625" cy="1685925"/>
          </a:xfrm>
          <a:prstGeom prst="rect">
            <a:avLst/>
          </a:prstGeom>
        </p:spPr>
      </p:pic>
      <p:pic>
        <p:nvPicPr>
          <p:cNvPr id="7" name="Picture 6" descr="images(11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5181600"/>
            <a:ext cx="2914650" cy="1571625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bg2">
              <a:lumMod val="1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86400"/>
          </a:xfr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pPr>
              <a:buNone/>
            </a:pP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228600" y="1143000"/>
            <a:ext cx="3581400" cy="2057400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1।স্থানীয়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বংলাদেশে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5791200" y="1066800"/>
            <a:ext cx="3200400" cy="1981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2।আত্নকর্মসংস্থান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Sun 14"/>
          <p:cNvSpPr/>
          <p:nvPr/>
        </p:nvSpPr>
        <p:spPr>
          <a:xfrm>
            <a:off x="304800" y="3505200"/>
            <a:ext cx="3886200" cy="29718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3।বেসরকারি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চাকরি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Smiley Face 15"/>
          <p:cNvSpPr/>
          <p:nvPr/>
        </p:nvSpPr>
        <p:spPr>
          <a:xfrm>
            <a:off x="4953000" y="3200400"/>
            <a:ext cx="3657600" cy="3200400"/>
          </a:xfrm>
          <a:prstGeom prst="smileyFac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4।গার্মেন্টস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2টি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1ম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দল-কয়েকটি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2য়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দল-কয়েকটি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পেশার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  <p:bldP spid="3" grpI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381000" y="2362200"/>
            <a:ext cx="8229600" cy="44958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457200" y="0"/>
            <a:ext cx="8229600" cy="2057400"/>
          </a:xfrm>
          <a:prstGeom prst="triangl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1524000" y="3962400"/>
            <a:ext cx="990600" cy="1447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6705600" y="3962400"/>
            <a:ext cx="990600" cy="1447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6-Point Star 5"/>
          <p:cNvSpPr/>
          <p:nvPr/>
        </p:nvSpPr>
        <p:spPr>
          <a:xfrm>
            <a:off x="2590800" y="3124200"/>
            <a:ext cx="4038600" cy="31242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বেকারত্ব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দূরীকরণে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কর্মসংস্থানের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que 3"/>
          <p:cNvSpPr/>
          <p:nvPr/>
        </p:nvSpPr>
        <p:spPr>
          <a:xfrm>
            <a:off x="457200" y="304800"/>
            <a:ext cx="8229600" cy="1066800"/>
          </a:xfrm>
          <a:prstGeom prst="plaque">
            <a:avLst/>
          </a:prstGeom>
          <a:solidFill>
            <a:srgbClr val="FFFF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5250" y="5619750"/>
            <a:ext cx="8839200" cy="1524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আগামী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586413">
            <a:off x="743453" y="1448115"/>
            <a:ext cx="3126715" cy="45259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2444">
            <a:off x="4613611" y="1214262"/>
            <a:ext cx="3543300" cy="54102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4419600" cy="4525963"/>
          </a:xfrm>
          <a:solidFill>
            <a:schemeClr val="accent4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শরিফুল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)</a:t>
            </a:r>
          </a:p>
          <a:p>
            <a:pPr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মার্থা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লিন্ডস্ট্রম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নূরজাহান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দাপনাজোর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করটিয়া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বাসাইল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টাঙ্গাইল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IMG_20180327_115320_94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599" y="1600200"/>
            <a:ext cx="4020141" cy="44196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rgbClr val="00B0F0"/>
          </a:solidFill>
        </p:spPr>
        <p:txBody>
          <a:bodyPr>
            <a:normAutofit fontScale="92500"/>
          </a:bodyPr>
          <a:lstStyle/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9ম</a:t>
            </a:r>
          </a:p>
          <a:p>
            <a:r>
              <a:rPr lang="en-US" sz="43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বিষয়ঃক্যারিয়ার</a:t>
            </a:r>
            <a:r>
              <a:rPr lang="en-US" sz="43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43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4র্থ</a:t>
            </a:r>
          </a:p>
          <a:p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5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00098" y="1600200"/>
            <a:ext cx="378670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images(83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453481"/>
            <a:ext cx="3962400" cy="3118519"/>
          </a:xfrm>
        </p:spPr>
      </p:pic>
      <p:pic>
        <p:nvPicPr>
          <p:cNvPr id="10" name="Content Placeholder 9" descr="images(85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3400" y="4648200"/>
            <a:ext cx="3810000" cy="1743075"/>
          </a:xfrm>
        </p:spPr>
      </p:pic>
      <p:pic>
        <p:nvPicPr>
          <p:cNvPr id="11" name="Picture 10" descr="images(8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600200"/>
            <a:ext cx="3957376" cy="2590800"/>
          </a:xfrm>
          <a:prstGeom prst="rect">
            <a:avLst/>
          </a:prstGeom>
        </p:spPr>
      </p:pic>
      <p:pic>
        <p:nvPicPr>
          <p:cNvPr id="12" name="Picture 11" descr="images(88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4191000"/>
            <a:ext cx="4038600" cy="2517015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images(99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1676400"/>
            <a:ext cx="4242270" cy="2209800"/>
          </a:xfrm>
        </p:spPr>
      </p:pic>
      <p:pic>
        <p:nvPicPr>
          <p:cNvPr id="6" name="Content Placeholder 5" descr="images(96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1000" y="4114800"/>
            <a:ext cx="4038600" cy="2209800"/>
          </a:xfrm>
        </p:spPr>
      </p:pic>
      <p:pic>
        <p:nvPicPr>
          <p:cNvPr id="7" name="Picture 6" descr="index(2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1524000"/>
            <a:ext cx="3206230" cy="2133600"/>
          </a:xfrm>
          <a:prstGeom prst="rect">
            <a:avLst/>
          </a:prstGeom>
        </p:spPr>
      </p:pic>
      <p:pic>
        <p:nvPicPr>
          <p:cNvPr id="8" name="Picture 7" descr="index(3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3733800"/>
            <a:ext cx="2895600" cy="28956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  <a:solidFill>
            <a:srgbClr val="FF0000"/>
          </a:solidFill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images(107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524000"/>
            <a:ext cx="2950197" cy="2209800"/>
          </a:xfrm>
        </p:spPr>
      </p:pic>
      <p:pic>
        <p:nvPicPr>
          <p:cNvPr id="7" name="Picture 6" descr="index(3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625" y="3581400"/>
            <a:ext cx="3560582" cy="2667000"/>
          </a:xfrm>
          <a:prstGeom prst="rect">
            <a:avLst/>
          </a:prstGeom>
        </p:spPr>
      </p:pic>
      <p:pic>
        <p:nvPicPr>
          <p:cNvPr id="8" name="Picture 7" descr="index(3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1625" y="1410082"/>
            <a:ext cx="3457575" cy="1942718"/>
          </a:xfrm>
          <a:prstGeom prst="rect">
            <a:avLst/>
          </a:prstGeom>
        </p:spPr>
      </p:pic>
      <p:pic>
        <p:nvPicPr>
          <p:cNvPr id="10" name="Picture 9" descr="index(3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733800"/>
            <a:ext cx="2590800" cy="3014296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/>
          </a:p>
        </p:txBody>
      </p:sp>
      <p:pic>
        <p:nvPicPr>
          <p:cNvPr id="5" name="Content Placeholder 4" descr="images(12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1981200"/>
            <a:ext cx="4170968" cy="3124200"/>
          </a:xfrm>
        </p:spPr>
      </p:pic>
      <p:pic>
        <p:nvPicPr>
          <p:cNvPr id="6" name="Content Placeholder 5" descr="index(25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4401" y="1752600"/>
            <a:ext cx="4191000" cy="3429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609600" y="1371600"/>
            <a:ext cx="7620000" cy="4191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কর্মক্ষেত্রসমূহ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404</Words>
  <Application>Microsoft Office PowerPoint</Application>
  <PresentationFormat>On-screen Show (4:3)</PresentationFormat>
  <Paragraphs>65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সবাইকে স্বাগতম</vt:lpstr>
      <vt:lpstr>শিক্ষক পরিচিতি</vt:lpstr>
      <vt:lpstr>পাঠ পরিচিতি</vt:lpstr>
      <vt:lpstr>চলো এবার আমরা কিছু চিত্র দেখি।</vt:lpstr>
      <vt:lpstr>বলতো চিত্র গুলো কিসের?</vt:lpstr>
      <vt:lpstr>বলতো চিত্র গুলো কিসের?</vt:lpstr>
      <vt:lpstr>বলতো চিত্র গুলো কিসের?</vt:lpstr>
      <vt:lpstr>পাঠ ঘোষণা</vt:lpstr>
      <vt:lpstr>শিখন ফল</vt:lpstr>
      <vt:lpstr>সামরিক ও নিরাপত্তা ব্যবস্থা</vt:lpstr>
      <vt:lpstr>কৃষিকাজ ও পশু পালন</vt:lpstr>
      <vt:lpstr>স্থানীয় পর্যায়ে চাকরি ও ব্যবসা</vt:lpstr>
      <vt:lpstr>শিক্ষকতা ও আইন পেশা</vt:lpstr>
      <vt:lpstr>ব্যাংক ও পোশাক শিণ্প</vt:lpstr>
      <vt:lpstr>ক্যাডার সার্ভিস</vt:lpstr>
      <vt:lpstr>মূল্যায়ণ</vt:lpstr>
      <vt:lpstr>দলীয় কাজ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স্বাগতম</dc:title>
  <dc:creator>nice</dc:creator>
  <cp:lastModifiedBy>Hp</cp:lastModifiedBy>
  <cp:revision>91</cp:revision>
  <dcterms:created xsi:type="dcterms:W3CDTF">2002-01-01T01:13:54Z</dcterms:created>
  <dcterms:modified xsi:type="dcterms:W3CDTF">2020-04-17T13:30:21Z</dcterms:modified>
</cp:coreProperties>
</file>