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81" r:id="rId3"/>
    <p:sldId id="260" r:id="rId4"/>
    <p:sldId id="276" r:id="rId5"/>
    <p:sldId id="263" r:id="rId6"/>
    <p:sldId id="264" r:id="rId7"/>
    <p:sldId id="277" r:id="rId8"/>
    <p:sldId id="265" r:id="rId9"/>
    <p:sldId id="266" r:id="rId10"/>
    <p:sldId id="274" r:id="rId11"/>
    <p:sldId id="278" r:id="rId12"/>
    <p:sldId id="267" r:id="rId13"/>
    <p:sldId id="268" r:id="rId14"/>
    <p:sldId id="273" r:id="rId15"/>
    <p:sldId id="279" r:id="rId16"/>
    <p:sldId id="280" r:id="rId17"/>
    <p:sldId id="271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6" autoAdjust="0"/>
    <p:restoredTop sz="97028" autoAdjust="0"/>
  </p:normalViewPr>
  <p:slideViewPr>
    <p:cSldViewPr>
      <p:cViewPr varScale="1">
        <p:scale>
          <a:sx n="71" d="100"/>
          <a:sy n="71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D2128-C963-470B-948E-E82F4E8FA61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3955B-960B-4B84-9897-15D1174DE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3955B-960B-4B84-9897-15D1174DE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0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3955B-960B-4B84-9897-15D1174DE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3955B-960B-4B84-9897-15D1174DE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8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3955B-960B-4B84-9897-15D1174DE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153400" cy="647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3602182" cy="243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304800"/>
            <a:ext cx="3886200" cy="6210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শস্যদানাযুক্ত মিষ্টি খাবার।যাতে পুষ্টি উপাদানের পরিমান খুবই কম থাকে।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455" y="2895600"/>
            <a:ext cx="3574472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ব্রেড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455" y="3581400"/>
            <a:ext cx="3602182" cy="243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6248400"/>
            <a:ext cx="36160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কেক</a:t>
            </a:r>
            <a:endParaRPr lang="en-US" sz="6000" b="1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304800"/>
            <a:ext cx="4038600" cy="62103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" y="228600"/>
            <a:ext cx="3962400" cy="6019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35" y="1447800"/>
            <a:ext cx="7543800" cy="5105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735" y="228600"/>
            <a:ext cx="89154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অতিরিক্ত জাঙ্ক ফুড খাওয়ার ফলে মুটিয়ে যাওয়া 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46892"/>
            <a:ext cx="8077200" cy="61722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জাঙক 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ফুড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হচ্ছেএক ধরনের  কৃত্রিম খাবার যাতে চর্বি,লবন,কার্বনেট,ইত্যাদি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ক্ষতিকারক দ্রব্য বেশি থাকে। 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3369" y="1594338"/>
            <a:ext cx="7848600" cy="510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agara Solid" pitchFamily="82" charset="0"/>
              </a:rPr>
              <a:t>১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agara Solid" pitchFamily="82" charset="0"/>
              </a:rPr>
              <a:t>।চর্বি,লবন,কার্বনেট বেশি থাকে, যা স্বাস্থ্যের জন্য ক্ষতিকর। </a:t>
            </a:r>
          </a:p>
          <a:p>
            <a:pPr algn="ctr"/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agara Solid" pitchFamily="82" charset="0"/>
              </a:rPr>
              <a:t>২।পুষ্টি উপাদানের পরিমান কম বা নেই বললেই চলে। </a:t>
            </a:r>
          </a:p>
          <a:p>
            <a:pPr algn="ctr"/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agara Solid" pitchFamily="82" charset="0"/>
              </a:rPr>
              <a:t>৩।খাদ্য আঁশ থাকে না বললেই চলে ।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agara Solid" pitchFamily="8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767861" y="70339"/>
            <a:ext cx="7772400" cy="1295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জাঙক ফুড এর ক্ষতিকর দিক সমুহঃ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46811"/>
            <a:ext cx="7391400" cy="6172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 পাঠ 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534400" cy="1050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দল-গোলাপ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জাঙ্ক ফুড নয় তাদের নাম খাতায় লিখ।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6009904"/>
            <a:ext cx="1981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3306" y="6009904"/>
            <a:ext cx="1981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6009904"/>
            <a:ext cx="1981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126206"/>
            <a:ext cx="1981200" cy="1219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6009904"/>
            <a:ext cx="1981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1126206"/>
            <a:ext cx="1981200" cy="1219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1167799"/>
            <a:ext cx="1981200" cy="12192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15397" y="2386999"/>
            <a:ext cx="1981200" cy="1219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4458" y="2369186"/>
            <a:ext cx="2201883" cy="1219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05200" y="2386999"/>
            <a:ext cx="1981200" cy="12192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0500" y="-18802"/>
            <a:ext cx="8839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দল-শাপলা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জাঙ্ক ফুড তাদের নাম লিখ।</a:t>
            </a:r>
          </a:p>
          <a:p>
            <a:pPr algn="ctr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81399" y="981693"/>
            <a:ext cx="2124200" cy="10509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500" y="2022764"/>
            <a:ext cx="2179617" cy="12231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934200" y="1015340"/>
            <a:ext cx="2095500" cy="1143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81399" y="2022764"/>
            <a:ext cx="2124199" cy="125680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1317" y="6096000"/>
            <a:ext cx="1828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চিপস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26775" y="6096000"/>
            <a:ext cx="1828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বার্গার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6600" y="6096000"/>
            <a:ext cx="1828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আইসক্রীম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0500" y="971798"/>
            <a:ext cx="2179617" cy="105096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934200" y="2199904"/>
            <a:ext cx="2138548" cy="107966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81300" y="6096000"/>
            <a:ext cx="1828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পিজা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92015" y="228600"/>
            <a:ext cx="7924800" cy="12954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18757" y="1871003"/>
            <a:ext cx="8915400" cy="449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১।জাঙ্ক   ফুড  কি ? 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জাঙ্ক ফুডের ক্ষতিকর ২টি দিক  লিখ । 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৩।কোন কোন খাদ্যে কৃত্রিম রং ব্যবহার করা হয় 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04800"/>
            <a:ext cx="67056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1"/>
                </a:solidFill>
              </a:rPr>
              <a:t>বাড়ির কাজ 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828800"/>
            <a:ext cx="8534400" cy="472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ক্ষতিকর রাসায়নিক পদার্থের ব্যবহারের অপকারিতা</a:t>
            </a:r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সম্পর্কে ২টি বাক্য লিখ   ।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17896" y="258170"/>
            <a:ext cx="7315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90600" y="1600200"/>
            <a:ext cx="7315200" cy="4953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77425"/>
            <a:ext cx="5478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solidFill>
                  <a:srgbClr val="FF0000"/>
                </a:solidFill>
              </a:rPr>
              <a:t>মোহাম্মদ আবদুল হালিম ভূঞা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1" y="1214735"/>
            <a:ext cx="4952999" cy="2766775"/>
            <a:chOff x="685801" y="1214735"/>
            <a:chExt cx="4952999" cy="2766775"/>
          </a:xfrm>
        </p:grpSpPr>
        <p:sp>
          <p:nvSpPr>
            <p:cNvPr id="4" name="Rectangle 3"/>
            <p:cNvSpPr/>
            <p:nvPr/>
          </p:nvSpPr>
          <p:spPr>
            <a:xfrm>
              <a:off x="2252129" y="1214735"/>
              <a:ext cx="18903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6321" y="2433935"/>
              <a:ext cx="22500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700" dirty="0"/>
                <a:t> </a:t>
              </a:r>
              <a:r>
                <a:rPr lang="bn-BD" sz="2400" dirty="0">
                  <a:solidFill>
                    <a:srgbClr val="00B050"/>
                  </a:solidFill>
                </a:rPr>
                <a:t>সহকারী শিক্ষক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1" y="3105090"/>
              <a:ext cx="4952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BD" sz="2000" dirty="0">
                  <a:solidFill>
                    <a:srgbClr val="0070C0"/>
                  </a:solidFill>
                </a:rPr>
                <a:t>গুলবাগিচা মডেল সরকারি প্রাথমিক বিদ্যালয়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1390" y="3581400"/>
              <a:ext cx="43350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2000" dirty="0">
                  <a:solidFill>
                    <a:schemeClr val="accent2">
                      <a:lumMod val="75000"/>
                    </a:schemeClr>
                  </a:solidFill>
                </a:rPr>
                <a:t>আদর্শ সদর, কুমিল্লা। ০১৬১২১৪৩৮০০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791200" y="2057400"/>
            <a:ext cx="2971800" cy="3657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8600" y="457200"/>
            <a:ext cx="8686800" cy="617220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পঞ্চম     </a:t>
            </a:r>
            <a:endParaRPr lang="bn-IN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অধ্যায়ঃষষ্ঠ </a:t>
            </a:r>
          </a:p>
          <a:p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সময়ঃ৩৫ মিনিট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534400" cy="4724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5105400"/>
            <a:ext cx="8686800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গানের মাধ্যমেঃ প্রজাপতি ,প্রজাপতি ,কোথায় পেলে ভাই এমন রঙ্গিন পাখা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……………………..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…………………..</a:t>
            </a:r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পরাগ মাখা।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609600" y="1066800"/>
            <a:ext cx="8077200" cy="5486400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bn-BD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সুস্থ জীবনের জন্য খাদ্য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 যে সকল খাদ্য কম খাওয়া উচিত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৪৪,৪৫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9828" y="1357533"/>
            <a:ext cx="8458200" cy="525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১- কৃত্রিম রং ব্যবহার করা খাদ্যের নাম বলতেপারবে।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২-যে সব খাদ্যে  রাসায়নিক দ্রব্য মেশানো হয় তাদের নাম বলতে পারবে।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৩-খাদ্যে কৃত্রিম রং ও রাসায়নিক দ্রব্যের ব্যবহারের নাম বলতে পারবে।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৪-রাসায়নিক দ্রব্য ব্যবহার করে ফল পাকানোর অপকারিতা বর্ণনা করতে পারবে।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৫-জাঙ্ক ফুড দেহের জন্য ক্ষতিকর তা বলতে পারবে।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9588" y="248529"/>
            <a:ext cx="4343400" cy="11289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0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2438400"/>
            <a:ext cx="1828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6248400"/>
            <a:ext cx="1828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কোমল পানীয়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6226629"/>
            <a:ext cx="1828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0800" y="2416629"/>
            <a:ext cx="1828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আইসক্রিম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3788229"/>
            <a:ext cx="4191000" cy="243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53000" y="0"/>
            <a:ext cx="4191000" cy="2438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0"/>
            <a:ext cx="4191000" cy="2438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3788229"/>
            <a:ext cx="4191000" cy="2438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0" y="2694215"/>
            <a:ext cx="3200400" cy="8926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জাঙ্ক ফুড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99" y="265611"/>
            <a:ext cx="3005707" cy="2133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2065" y="228600"/>
            <a:ext cx="2907324" cy="2133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919" y="3276600"/>
            <a:ext cx="2927837" cy="2057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5246" y="6254573"/>
            <a:ext cx="2895600" cy="5099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জাঙ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8651" y="3200400"/>
            <a:ext cx="2877199" cy="21336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782" y="2535711"/>
            <a:ext cx="272082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বার্গার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6598" y="2535711"/>
            <a:ext cx="2584271" cy="386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পিজা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874" y="5533295"/>
            <a:ext cx="2470637" cy="5099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চিপস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8384" y="5533295"/>
            <a:ext cx="2787163" cy="5099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জুস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90919" y="228600"/>
            <a:ext cx="7764628" cy="6025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228600"/>
            <a:ext cx="8414786" cy="5777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645" y="76200"/>
            <a:ext cx="4539761" cy="2209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3048000"/>
            <a:ext cx="4572000" cy="2743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05399" y="183571"/>
            <a:ext cx="3868615" cy="213360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05400" y="3048000"/>
            <a:ext cx="3868615" cy="25146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6200" y="6230815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ঙ্ক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ফুড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317173"/>
            <a:ext cx="2743200" cy="642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endParaRPr lang="en-US" sz="5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2317173"/>
            <a:ext cx="2362200" cy="730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 </a:t>
            </a:r>
            <a:r>
              <a:rPr lang="bn-IN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মিটলফ</a:t>
            </a:r>
            <a:r>
              <a:rPr lang="bn-IN" sz="6000" dirty="0" smtClean="0">
                <a:solidFill>
                  <a:schemeClr val="tx2"/>
                </a:solidFill>
              </a:rPr>
              <a:t> 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957887"/>
            <a:ext cx="2743200" cy="73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রোল</a:t>
            </a:r>
            <a:endParaRPr lang="en-US" sz="5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5791199"/>
            <a:ext cx="2590800" cy="668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স্যান্ডউইচ  </a:t>
            </a:r>
            <a:endParaRPr lang="en-US" sz="5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6714"/>
            <a:ext cx="8991600" cy="56395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4800" y="457200"/>
            <a:ext cx="8669215" cy="5693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98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287</Words>
  <Application>Microsoft Office PowerPoint</Application>
  <PresentationFormat>On-screen Show (4:3)</PresentationFormat>
  <Paragraphs>71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204</cp:revision>
  <dcterms:created xsi:type="dcterms:W3CDTF">2006-08-16T00:00:00Z</dcterms:created>
  <dcterms:modified xsi:type="dcterms:W3CDTF">2020-04-12T13:11:27Z</dcterms:modified>
</cp:coreProperties>
</file>