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7" r:id="rId2"/>
    <p:sldId id="258" r:id="rId3"/>
    <p:sldId id="259" r:id="rId4"/>
    <p:sldId id="260" r:id="rId5"/>
    <p:sldId id="263" r:id="rId6"/>
    <p:sldId id="265" r:id="rId7"/>
    <p:sldId id="275" r:id="rId8"/>
    <p:sldId id="278" r:id="rId9"/>
    <p:sldId id="272" r:id="rId10"/>
    <p:sldId id="268" r:id="rId11"/>
    <p:sldId id="269" r:id="rId12"/>
    <p:sldId id="279" r:id="rId13"/>
    <p:sldId id="280" r:id="rId14"/>
    <p:sldId id="271" r:id="rId15"/>
    <p:sldId id="270" r:id="rId16"/>
    <p:sldId id="281" r:id="rId17"/>
    <p:sldId id="282" r:id="rId18"/>
    <p:sldId id="28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183AC-1460-467C-85C6-54AC22AC34F1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DD4C5-132D-4175-9B86-FA27F5CB62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D4C5-132D-4175-9B86-FA27F5CB62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D4C5-132D-4175-9B86-FA27F5CB62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Saikats</a:t>
            </a:r>
            <a:r>
              <a:rPr lang="en-US" dirty="0" smtClean="0"/>
              <a:t> father</a:t>
            </a:r>
            <a:r>
              <a:rPr lang="en-US" baseline="0" dirty="0" smtClean="0"/>
              <a:t> writes stories and listen to music in his free time.</a:t>
            </a:r>
          </a:p>
          <a:p>
            <a:r>
              <a:rPr lang="en-US" baseline="0" dirty="0" err="1" smtClean="0"/>
              <a:t>Saikats</a:t>
            </a:r>
            <a:r>
              <a:rPr lang="en-US" baseline="0" dirty="0" smtClean="0"/>
              <a:t> mother enjoys sewing in her free time</a:t>
            </a:r>
          </a:p>
          <a:p>
            <a:r>
              <a:rPr lang="en-US" baseline="0" dirty="0" err="1" smtClean="0"/>
              <a:t>Saikats</a:t>
            </a:r>
            <a:r>
              <a:rPr lang="en-US" baseline="0" dirty="0" smtClean="0"/>
              <a:t> likes to read books about animals in his </a:t>
            </a:r>
            <a:r>
              <a:rPr lang="en-US" baseline="0" dirty="0" err="1" smtClean="0"/>
              <a:t>freetime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D4C5-132D-4175-9B86-FA27F5CB62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Group work:1.what is </a:t>
            </a:r>
            <a:r>
              <a:rPr lang="en-US" dirty="0" err="1" smtClean="0"/>
              <a:t>saikat</a:t>
            </a:r>
            <a:r>
              <a:rPr lang="en-US" baseline="0" dirty="0" err="1" smtClean="0"/>
              <a:t>s</a:t>
            </a:r>
            <a:r>
              <a:rPr lang="en-US" baseline="0" dirty="0" smtClean="0"/>
              <a:t> father doing?</a:t>
            </a:r>
          </a:p>
          <a:p>
            <a:r>
              <a:rPr lang="en-US" baseline="0" dirty="0" smtClean="0"/>
              <a:t>2.What is </a:t>
            </a:r>
            <a:r>
              <a:rPr lang="en-US" baseline="0" dirty="0" err="1" smtClean="0"/>
              <a:t>saikats</a:t>
            </a:r>
            <a:r>
              <a:rPr lang="en-US" baseline="0" dirty="0" smtClean="0"/>
              <a:t> mother doing?3.What is </a:t>
            </a:r>
            <a:r>
              <a:rPr lang="en-US" baseline="0" dirty="0" err="1" smtClean="0"/>
              <a:t>saikats</a:t>
            </a:r>
            <a:r>
              <a:rPr lang="en-US" baseline="0" dirty="0" smtClean="0"/>
              <a:t> doing?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D4C5-132D-4175-9B86-FA27F5CB629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Silent reading by the </a:t>
            </a:r>
            <a:r>
              <a:rPr lang="en-US" dirty="0" err="1" smtClean="0"/>
              <a:t>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D4C5-132D-4175-9B86-FA27F5CB629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Thanks to all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4DD4C5-132D-4175-9B86-FA27F5CB629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60960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WELCOME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76400"/>
            <a:ext cx="78486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924800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sz="6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banker </a:t>
            </a:r>
          </a:p>
          <a:p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housewife      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sewing</a:t>
            </a:r>
            <a:r>
              <a:rPr lang="en-US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free time</a:t>
            </a:r>
            <a:endParaRPr lang="en-US" sz="6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watch      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91440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NEW WORDS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76600" y="1447800"/>
            <a:ext cx="2895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ban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600200"/>
            <a:ext cx="1524000" cy="1014248"/>
          </a:xfrm>
          <a:prstGeom prst="rect">
            <a:avLst/>
          </a:prstGeom>
        </p:spPr>
      </p:pic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8400" y="3505200"/>
            <a:ext cx="1631621" cy="1027697"/>
          </a:xfrm>
          <a:prstGeom prst="rect">
            <a:avLst/>
          </a:prstGeom>
        </p:spPr>
      </p:pic>
      <p:pic>
        <p:nvPicPr>
          <p:cNvPr id="9" name="Picture 8" descr="ho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2667000"/>
            <a:ext cx="1524000" cy="774748"/>
          </a:xfrm>
          <a:prstGeom prst="rect">
            <a:avLst/>
          </a:prstGeom>
        </p:spPr>
      </p:pic>
      <p:pic>
        <p:nvPicPr>
          <p:cNvPr id="10" name="Picture 9" descr="tyu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572001"/>
            <a:ext cx="1600200" cy="825810"/>
          </a:xfrm>
          <a:prstGeom prst="rect">
            <a:avLst/>
          </a:prstGeom>
        </p:spPr>
      </p:pic>
      <p:pic>
        <p:nvPicPr>
          <p:cNvPr id="11" name="Picture 10" descr="ew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5486400"/>
            <a:ext cx="1600200" cy="734640"/>
          </a:xfrm>
          <a:prstGeom prst="rect">
            <a:avLst/>
          </a:prstGeom>
        </p:spPr>
      </p:pic>
      <p:cxnSp>
        <p:nvCxnSpPr>
          <p:cNvPr id="15" name="Straight Arrow Connector 14"/>
          <p:cNvCxnSpPr/>
          <p:nvPr/>
        </p:nvCxnSpPr>
        <p:spPr>
          <a:xfrm>
            <a:off x="3657600" y="2133600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30480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657600" y="3962400"/>
            <a:ext cx="2438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95800" y="48768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352800" y="5791200"/>
            <a:ext cx="2743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8382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Group work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438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Group- 1</a:t>
            </a:r>
            <a:endParaRPr lang="en-US" dirty="0"/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133600"/>
            <a:ext cx="1828800" cy="12324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4400" y="23622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do she?</a:t>
            </a:r>
            <a:endParaRPr lang="en-US" sz="3200" dirty="0"/>
          </a:p>
        </p:txBody>
      </p:sp>
      <p:pic>
        <p:nvPicPr>
          <p:cNvPr id="7" name="Picture 6" descr="ban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657600"/>
            <a:ext cx="1828800" cy="101424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411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Group-2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40386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 he?</a:t>
            </a:r>
            <a:endParaRPr lang="en-US" sz="2800" dirty="0"/>
          </a:p>
        </p:txBody>
      </p:sp>
      <p:pic>
        <p:nvPicPr>
          <p:cNvPr id="10" name="Picture 9" descr="g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45720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838200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          Pair work</a:t>
            </a:r>
            <a:endParaRPr lang="en-US" sz="2800" b="1" dirty="0"/>
          </a:p>
        </p:txBody>
      </p:sp>
      <p:pic>
        <p:nvPicPr>
          <p:cNvPr id="3" name="Picture 2" descr="g4.jpg"/>
          <p:cNvPicPr>
            <a:picLocks noChangeAspect="1"/>
          </p:cNvPicPr>
          <p:nvPr/>
        </p:nvPicPr>
        <p:blipFill>
          <a:blip r:embed="rId2"/>
          <a:srcRect l="45455" t="54487"/>
          <a:stretch>
            <a:fillRect/>
          </a:stretch>
        </p:blipFill>
        <p:spPr>
          <a:xfrm>
            <a:off x="5791200" y="685800"/>
            <a:ext cx="2362200" cy="2209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19050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True or False: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1242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3200" dirty="0" err="1" smtClean="0"/>
              <a:t>Saikat</a:t>
            </a:r>
            <a:r>
              <a:rPr lang="en-US" sz="3200" dirty="0" smtClean="0"/>
              <a:t> is a brilliant student.</a:t>
            </a:r>
          </a:p>
          <a:p>
            <a:pPr marL="342900" indent="-342900">
              <a:buAutoNum type="alphaLcParenR"/>
            </a:pPr>
            <a:r>
              <a:rPr lang="en-US" sz="3200" dirty="0" err="1" smtClean="0"/>
              <a:t>Monowara</a:t>
            </a:r>
            <a:r>
              <a:rPr lang="en-US" sz="3200" dirty="0" smtClean="0"/>
              <a:t> </a:t>
            </a:r>
            <a:r>
              <a:rPr lang="en-US" sz="3200" dirty="0" err="1" smtClean="0"/>
              <a:t>islam</a:t>
            </a:r>
            <a:r>
              <a:rPr lang="en-US" sz="3200" dirty="0" smtClean="0"/>
              <a:t> is a teacher.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838200"/>
            <a:ext cx="563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</a:t>
            </a:r>
            <a:r>
              <a:rPr lang="en-US" sz="3600" b="1" dirty="0" err="1" smtClean="0"/>
              <a:t>Indivusal</a:t>
            </a:r>
            <a:r>
              <a:rPr lang="en-US" sz="3600" b="1" dirty="0" smtClean="0"/>
              <a:t> work</a:t>
            </a:r>
            <a:endParaRPr lang="en-US" sz="3600" b="1" dirty="0"/>
          </a:p>
        </p:txBody>
      </p:sp>
      <p:pic>
        <p:nvPicPr>
          <p:cNvPr id="3" name="Picture 2" descr="g4.jpg"/>
          <p:cNvPicPr>
            <a:picLocks noChangeAspect="1"/>
          </p:cNvPicPr>
          <p:nvPr/>
        </p:nvPicPr>
        <p:blipFill>
          <a:blip r:embed="rId2"/>
          <a:srcRect l="45455" t="56056" r="26393"/>
          <a:stretch>
            <a:fillRect/>
          </a:stretch>
        </p:blipFill>
        <p:spPr>
          <a:xfrm>
            <a:off x="6096000" y="762000"/>
            <a:ext cx="2362200" cy="2133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22860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Answer to the questions: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2766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3200" dirty="0" smtClean="0"/>
              <a:t>What is </a:t>
            </a:r>
            <a:r>
              <a:rPr lang="en-US" sz="3200" dirty="0" err="1" smtClean="0"/>
              <a:t>saikat</a:t>
            </a:r>
            <a:r>
              <a:rPr lang="en-US" sz="3200" dirty="0" smtClean="0"/>
              <a:t>?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Where does </a:t>
            </a:r>
            <a:r>
              <a:rPr lang="en-US" sz="3200" dirty="0" err="1" smtClean="0"/>
              <a:t>saikat</a:t>
            </a:r>
            <a:r>
              <a:rPr lang="en-US" sz="3200" dirty="0" smtClean="0"/>
              <a:t> live?</a:t>
            </a:r>
            <a:endParaRPr lang="en-US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447800"/>
            <a:ext cx="6781800" cy="38766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76400" y="6858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Teachers reading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480273"/>
            <a:ext cx="7162800" cy="42807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6858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Silent reading by the students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8382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   </a:t>
            </a:r>
            <a:r>
              <a:rPr lang="en-US" sz="3600" b="1" dirty="0" err="1" smtClean="0"/>
              <a:t>Evolation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1336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3200" dirty="0" smtClean="0"/>
              <a:t>What does </a:t>
            </a:r>
            <a:r>
              <a:rPr lang="en-US" sz="3200" dirty="0" err="1" smtClean="0"/>
              <a:t>saikat</a:t>
            </a:r>
            <a:r>
              <a:rPr lang="en-US" sz="3200" dirty="0" smtClean="0"/>
              <a:t> do?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Where does </a:t>
            </a:r>
            <a:r>
              <a:rPr lang="en-US" sz="3200" dirty="0" err="1" smtClean="0"/>
              <a:t>saikat</a:t>
            </a:r>
            <a:r>
              <a:rPr lang="en-US" sz="3200" dirty="0" smtClean="0"/>
              <a:t> live?</a:t>
            </a:r>
          </a:p>
          <a:p>
            <a:pPr marL="342900" indent="-342900">
              <a:buAutoNum type="alphaLcParenR"/>
            </a:pPr>
            <a:r>
              <a:rPr lang="en-US" sz="3200" dirty="0" smtClean="0"/>
              <a:t>Why does </a:t>
            </a:r>
            <a:r>
              <a:rPr lang="en-US" sz="3200" dirty="0" err="1" smtClean="0"/>
              <a:t>saikat</a:t>
            </a:r>
            <a:r>
              <a:rPr lang="en-US" sz="3200" dirty="0" smtClean="0"/>
              <a:t> watch cartoons on TV?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1.jpg"/>
          <p:cNvPicPr>
            <a:picLocks noChangeAspect="1"/>
          </p:cNvPicPr>
          <p:nvPr/>
        </p:nvPicPr>
        <p:blipFill>
          <a:blip r:embed="rId2"/>
          <a:srcRect t="33415" r="64045"/>
          <a:stretch>
            <a:fillRect/>
          </a:stretch>
        </p:blipFill>
        <p:spPr>
          <a:xfrm>
            <a:off x="1143000" y="1981200"/>
            <a:ext cx="70866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83820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       Fed back</a:t>
            </a:r>
            <a:endParaRPr lang="en-US" sz="4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9906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Next day you will write about your mother.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0" name="Picture 9" descr="4239201.jpg"/>
          <p:cNvPicPr>
            <a:picLocks noChangeAspect="1"/>
          </p:cNvPicPr>
          <p:nvPr/>
        </p:nvPicPr>
        <p:blipFill>
          <a:blip r:embed="rId2"/>
          <a:srcRect l="76923" t="58420"/>
          <a:stretch>
            <a:fillRect/>
          </a:stretch>
        </p:blipFill>
        <p:spPr>
          <a:xfrm>
            <a:off x="381000" y="2209800"/>
            <a:ext cx="8305800" cy="40816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33600" y="685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</a:t>
            </a:r>
            <a:r>
              <a:rPr lang="en-US" sz="2400" dirty="0" smtClean="0"/>
              <a:t>Home work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pple tre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76400"/>
            <a:ext cx="7315200" cy="4648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838200"/>
            <a:ext cx="533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  THANK YOU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800"/>
            <a:ext cx="7848600" cy="44012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latin typeface="NikoshBAN" pitchFamily="2" charset="0"/>
                <a:cs typeface="NikoshBAN" pitchFamily="2" charset="0"/>
              </a:rPr>
              <a:t>     Teachers Introduction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Md.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Rafiqul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Islam.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Assistant Teacher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kuripara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Govt. Primary School.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Sujanagar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Pabna.com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E-mail: ri</a:t>
            </a:r>
            <a:r>
              <a:rPr lang="en-US" sz="4000" dirty="0" smtClean="0">
                <a:cs typeface="NikoshBAN" pitchFamily="2" charset="0"/>
              </a:rPr>
              <a:t>2663161977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@gmail.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B_IMG_15867186900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1676400"/>
            <a:ext cx="14478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0"/>
            <a:ext cx="7391400" cy="36009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u="sng" dirty="0" smtClean="0">
                <a:latin typeface="NikoshLightBAN" pitchFamily="2" charset="0"/>
                <a:cs typeface="NikoshLightBAN" pitchFamily="2" charset="0"/>
              </a:rPr>
              <a:t>Lesson Introduction</a:t>
            </a:r>
          </a:p>
          <a:p>
            <a:r>
              <a:rPr lang="en-US" sz="3600" u="sng" dirty="0" smtClean="0">
                <a:latin typeface="NikoshLightBAN" pitchFamily="2" charset="0"/>
                <a:cs typeface="NikoshLightBAN" pitchFamily="2" charset="0"/>
              </a:rPr>
              <a:t>Class : five</a:t>
            </a:r>
          </a:p>
          <a:p>
            <a:r>
              <a:rPr lang="en-US" sz="3600" u="sng" dirty="0" smtClean="0">
                <a:latin typeface="NikoshLightBAN" pitchFamily="2" charset="0"/>
                <a:cs typeface="NikoshLightBAN" pitchFamily="2" charset="0"/>
              </a:rPr>
              <a:t>Subject : English</a:t>
            </a:r>
          </a:p>
          <a:p>
            <a:r>
              <a:rPr lang="en-US" sz="3600" u="sng" dirty="0" smtClean="0">
                <a:latin typeface="NikoshLightBAN" pitchFamily="2" charset="0"/>
                <a:cs typeface="NikoshLightBAN" pitchFamily="2" charset="0"/>
              </a:rPr>
              <a:t> Lesson: </a:t>
            </a:r>
            <a:r>
              <a:rPr lang="en-US" sz="3600" u="sng" dirty="0" err="1" smtClean="0">
                <a:latin typeface="NikoshLightBAN" pitchFamily="2" charset="0"/>
                <a:cs typeface="NikoshLightBAN" pitchFamily="2" charset="0"/>
              </a:rPr>
              <a:t>Saikats</a:t>
            </a:r>
            <a:r>
              <a:rPr lang="en-US" sz="3600" u="sng" dirty="0" smtClean="0">
                <a:latin typeface="NikoshLightBAN" pitchFamily="2" charset="0"/>
                <a:cs typeface="NikoshLightBAN" pitchFamily="2" charset="0"/>
              </a:rPr>
              <a:t> family</a:t>
            </a:r>
          </a:p>
          <a:p>
            <a:r>
              <a:rPr lang="en-US" sz="3600" u="sng" dirty="0" smtClean="0">
                <a:latin typeface="NikoshLightBAN" pitchFamily="2" charset="0"/>
                <a:cs typeface="NikoshLightBAN" pitchFamily="2" charset="0"/>
              </a:rPr>
              <a:t>Part of the Lesson :A -B(Listen and read)</a:t>
            </a:r>
            <a:endParaRPr lang="en-US" sz="3600" u="sng" dirty="0">
              <a:latin typeface="NikoshLightBAN" pitchFamily="2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685800"/>
            <a:ext cx="7467600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latin typeface="NikoshLightBAN" pitchFamily="2" charset="0"/>
                <a:cs typeface="NikoshLightBAN" pitchFamily="2" charset="0"/>
              </a:rPr>
              <a:t>Learning Outcomes</a:t>
            </a:r>
            <a:r>
              <a:rPr lang="en-US" sz="4000" dirty="0" smtClean="0">
                <a:latin typeface="NikoshLightBAN" pitchFamily="2" charset="0"/>
                <a:cs typeface="NikoshLightBAN" pitchFamily="2" charset="0"/>
              </a:rPr>
              <a:t>:</a:t>
            </a:r>
          </a:p>
          <a:p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Litening:</a:t>
            </a:r>
            <a:r>
              <a:rPr lang="en-US" sz="3200" dirty="0" smtClean="0">
                <a:latin typeface="Vrinda" pitchFamily="34" charset="0"/>
                <a:cs typeface="NikoshLightBAN" pitchFamily="2" charset="0"/>
              </a:rPr>
              <a:t>3.2.1</a:t>
            </a:r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undestand question about family and friends of students.</a:t>
            </a:r>
          </a:p>
          <a:p>
            <a:r>
              <a:rPr lang="en-US" sz="3200" dirty="0" smtClean="0">
                <a:latin typeface="NikoshLightBAN" pitchFamily="2" charset="0"/>
                <a:cs typeface="NikoshLightBAN" pitchFamily="2" charset="0"/>
              </a:rPr>
              <a:t>Speaking:</a:t>
            </a:r>
            <a:r>
              <a:rPr lang="en-US" sz="3200" dirty="0" smtClean="0">
                <a:latin typeface="+mj-lt"/>
                <a:cs typeface="NikoshLightBAN" pitchFamily="2" charset="0"/>
              </a:rPr>
              <a:t>6.1.2Say what other people are doing?</a:t>
            </a:r>
          </a:p>
          <a:p>
            <a:r>
              <a:rPr lang="en-US" sz="3200" dirty="0" smtClean="0">
                <a:latin typeface="+mj-lt"/>
                <a:cs typeface="NikoshLightBAN" pitchFamily="2" charset="0"/>
              </a:rPr>
              <a:t>Reading:1.5.1read words, phrases and sentences with proper stress and intonation</a:t>
            </a:r>
          </a:p>
          <a:p>
            <a:r>
              <a:rPr lang="en-US" sz="3200" dirty="0" smtClean="0">
                <a:latin typeface="+mj-lt"/>
                <a:cs typeface="NikoshLightBAN" pitchFamily="2" charset="0"/>
              </a:rPr>
              <a:t>Writing:8.1.1make sentences using words and phrases</a:t>
            </a:r>
            <a:r>
              <a:rPr lang="en-US" sz="3600" dirty="0" smtClean="0">
                <a:latin typeface="+mj-lt"/>
                <a:cs typeface="NikoshLightBAN" pitchFamily="2" charset="0"/>
              </a:rPr>
              <a:t>..</a:t>
            </a:r>
            <a:endParaRPr lang="en-US" sz="3600" dirty="0">
              <a:latin typeface="Vrinda" pitchFamily="34" charset="0"/>
              <a:cs typeface="NikoshLight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4572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Let’s go see picture</a:t>
            </a:r>
            <a:endParaRPr lang="en-US" sz="3600" dirty="0"/>
          </a:p>
        </p:txBody>
      </p:sp>
      <p:pic>
        <p:nvPicPr>
          <p:cNvPr id="10" name="Picture 9" descr="42392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85874"/>
            <a:ext cx="7924800" cy="4581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590800"/>
            <a:ext cx="42576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419600"/>
            <a:ext cx="42576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048000" y="381000"/>
            <a:ext cx="44196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Saikats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Family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n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57200"/>
            <a:ext cx="3657600" cy="3581400"/>
          </a:xfrm>
          <a:prstGeom prst="rect">
            <a:avLst/>
          </a:prstGeom>
        </p:spPr>
      </p:pic>
      <p:pic>
        <p:nvPicPr>
          <p:cNvPr id="14" name="Picture 13" descr="ho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457200"/>
            <a:ext cx="3581400" cy="3962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46482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banker works in bank.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4724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housewife works at home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3505200" cy="3429000"/>
          </a:xfrm>
          <a:prstGeom prst="rect">
            <a:avLst/>
          </a:prstGeom>
        </p:spPr>
      </p:pic>
      <p:pic>
        <p:nvPicPr>
          <p:cNvPr id="3" name="Picture 2" descr="e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33400"/>
            <a:ext cx="4191000" cy="3352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4419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Mrs. </a:t>
            </a:r>
            <a:r>
              <a:rPr lang="en-US" sz="2400" b="1" dirty="0" err="1" smtClean="0"/>
              <a:t>Monowara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islam</a:t>
            </a:r>
            <a:r>
              <a:rPr lang="en-US" sz="2400" b="1" dirty="0" smtClean="0"/>
              <a:t> is sewing cloth.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4648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Saikat</a:t>
            </a:r>
            <a:r>
              <a:rPr lang="en-US" sz="2400" b="1" dirty="0" smtClean="0"/>
              <a:t> watches TV.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ti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685801"/>
            <a:ext cx="7543799" cy="35385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143000" y="4419600"/>
            <a:ext cx="7543800" cy="193899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Saikats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father writes stories and listen to music in his free time.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Saikats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mother enjoys sewing in her free time</a:t>
            </a:r>
          </a:p>
          <a:p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Saikats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likes to read books about animals in his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freetime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399</TotalTime>
  <Words>315</Words>
  <Application>Microsoft Office PowerPoint</Application>
  <PresentationFormat>On-screen Show (4:3)</PresentationFormat>
  <Paragraphs>70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</dc:creator>
  <cp:lastModifiedBy>PDE</cp:lastModifiedBy>
  <cp:revision>102</cp:revision>
  <dcterms:created xsi:type="dcterms:W3CDTF">2006-08-16T00:00:00Z</dcterms:created>
  <dcterms:modified xsi:type="dcterms:W3CDTF">2020-04-19T17:41:29Z</dcterms:modified>
</cp:coreProperties>
</file>