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D07D7"/>
    <a:srgbClr val="FF0066"/>
    <a:srgbClr val="008000"/>
    <a:srgbClr val="993300"/>
    <a:srgbClr val="000066"/>
    <a:srgbClr val="FF9900"/>
    <a:srgbClr val="CC9900"/>
    <a:srgbClr val="99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4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5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5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3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4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0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3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350B-1090-434A-A446-77D17B7F33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50BF-FFF4-4899-8658-FA5DA85E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2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95535"/>
            <a:ext cx="8898339" cy="666010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77970" y="0"/>
            <a:ext cx="2620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2465B72-CD49-4FB9-8959-977F35A37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72"/>
            <a:ext cx="9144000" cy="6748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125" y="3166281"/>
            <a:ext cx="2013045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দিপু ফুল এনেছে </a:t>
            </a:r>
            <a:endParaRPr lang="en-US" sz="28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1051" y="3166281"/>
            <a:ext cx="225478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3D07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ইমা ফুল এনেছে </a:t>
            </a:r>
            <a:endParaRPr lang="en-US" sz="2800" dirty="0">
              <a:solidFill>
                <a:srgbClr val="3D07D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7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19" y="1414951"/>
            <a:ext cx="3549192" cy="1741899"/>
          </a:xfrm>
          <a:prstGeom prst="rect">
            <a:avLst/>
          </a:prstGeom>
          <a:solidFill>
            <a:schemeClr val="bg1"/>
          </a:solidFill>
          <a:ln w="381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463">
            <a:off x="709195" y="1576746"/>
            <a:ext cx="875964" cy="1466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8" r="-3535" b="1785"/>
          <a:stretch/>
        </p:blipFill>
        <p:spPr>
          <a:xfrm rot="1589041">
            <a:off x="1788136" y="1457589"/>
            <a:ext cx="871049" cy="1583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885">
            <a:off x="2763220" y="1592878"/>
            <a:ext cx="802551" cy="1461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9213" y="1425492"/>
            <a:ext cx="3548418" cy="1741899"/>
          </a:xfrm>
          <a:prstGeom prst="rect">
            <a:avLst/>
          </a:prstGeom>
          <a:solidFill>
            <a:schemeClr val="bg1"/>
          </a:solidFill>
          <a:ln w="38100">
            <a:solidFill>
              <a:srgbClr val="3D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9112" y="418604"/>
            <a:ext cx="350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দিপু ফুল এনেছে </a:t>
            </a:r>
            <a:endParaRPr lang="en-US" sz="40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9355" y="418604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 ফুল এনেছে 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5613622" y="1542780"/>
            <a:ext cx="711402" cy="1555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6261168" y="1526968"/>
            <a:ext cx="711402" cy="1555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7027325" y="1516425"/>
            <a:ext cx="711402" cy="1555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7761213" y="1540145"/>
            <a:ext cx="711402" cy="15552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7919" y="4632053"/>
            <a:ext cx="8251151" cy="191887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721274" y="4782879"/>
            <a:ext cx="711402" cy="1555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57111" y="3406246"/>
            <a:ext cx="216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3249358" y="4794973"/>
            <a:ext cx="711402" cy="1555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1985518" y="4782879"/>
            <a:ext cx="711402" cy="1555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4282495" y="4902873"/>
            <a:ext cx="711402" cy="15552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5954756" y="4709283"/>
            <a:ext cx="711402" cy="1555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7463002" y="4902872"/>
            <a:ext cx="711402" cy="15552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701">
            <a:off x="5564630" y="4833290"/>
            <a:ext cx="711402" cy="15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77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6482" y="1233927"/>
            <a:ext cx="2235462" cy="1119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953" r="27447"/>
          <a:stretch/>
        </p:blipFill>
        <p:spPr>
          <a:xfrm>
            <a:off x="203633" y="1339227"/>
            <a:ext cx="583441" cy="7944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2953517" y="1233927"/>
            <a:ext cx="1527082" cy="1119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3313" r="27428"/>
          <a:stretch/>
        </p:blipFill>
        <p:spPr>
          <a:xfrm>
            <a:off x="3155205" y="1339228"/>
            <a:ext cx="532264" cy="794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9953" r="27447"/>
          <a:stretch/>
        </p:blipFill>
        <p:spPr>
          <a:xfrm>
            <a:off x="842978" y="1339227"/>
            <a:ext cx="552781" cy="7944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9953" r="27447"/>
          <a:stretch/>
        </p:blipFill>
        <p:spPr>
          <a:xfrm>
            <a:off x="1589714" y="1339227"/>
            <a:ext cx="570363" cy="7944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2371944" y="1408764"/>
            <a:ext cx="706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9953" r="27447"/>
          <a:stretch/>
        </p:blipFill>
        <p:spPr>
          <a:xfrm>
            <a:off x="3660351" y="1339227"/>
            <a:ext cx="570363" cy="7944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4592406" y="1548860"/>
            <a:ext cx="106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445" y="2353043"/>
            <a:ext cx="754314" cy="6414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dirty="0" smtClean="0">
                <a:solidFill>
                  <a:srgbClr val="3D07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3D07D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187" y="2353043"/>
            <a:ext cx="790327" cy="6414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0233" y="2353042"/>
            <a:ext cx="1037230" cy="6414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074" y="4598245"/>
            <a:ext cx="1447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2149" y="4598245"/>
            <a:ext cx="1105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0181" y="4434477"/>
            <a:ext cx="1472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7979" y="4598245"/>
            <a:ext cx="1078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064" y="4570952"/>
            <a:ext cx="1464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1666 0.00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61041 -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2 -7.40741E-7 L 0.61563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50643 -0.0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-7.40741E-7 L 0.51493 0.00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18" grpId="0"/>
      <p:bldP spid="22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7197"/>
              </p:ext>
            </p:extLst>
          </p:nvPr>
        </p:nvGraphicFramePr>
        <p:xfrm>
          <a:off x="92834" y="346121"/>
          <a:ext cx="2761397" cy="178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397"/>
              </a:tblGrid>
              <a:tr h="17829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2466" y="1037230"/>
            <a:ext cx="72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769869"/>
              </p:ext>
            </p:extLst>
          </p:nvPr>
        </p:nvGraphicFramePr>
        <p:xfrm>
          <a:off x="2007357" y="812660"/>
          <a:ext cx="3343700" cy="1323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700"/>
              </a:tblGrid>
              <a:tr h="1323831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3109" y="940782"/>
            <a:ext cx="180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5661" y="928048"/>
            <a:ext cx="780860" cy="8801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339097" y="974916"/>
            <a:ext cx="534853" cy="79869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62479" y="900310"/>
            <a:ext cx="2830630" cy="8786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1563449" y="957039"/>
            <a:ext cx="581382" cy="7986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2143508" y="943593"/>
            <a:ext cx="508768" cy="8004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2645913" y="918027"/>
            <a:ext cx="581382" cy="7986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3224649" y="940783"/>
            <a:ext cx="581382" cy="8032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3767342" y="952491"/>
            <a:ext cx="581382" cy="80778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14538" y="897900"/>
            <a:ext cx="3520280" cy="908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5550855" y="940783"/>
            <a:ext cx="581382" cy="8032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8422581" y="938961"/>
            <a:ext cx="581382" cy="8032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7905021" y="957040"/>
            <a:ext cx="581382" cy="8032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7307900" y="950665"/>
            <a:ext cx="581382" cy="8032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6719770" y="959788"/>
            <a:ext cx="581382" cy="8032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6138388" y="938961"/>
            <a:ext cx="581382" cy="80324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39097" y="1828883"/>
            <a:ext cx="534853" cy="6872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51755" y="1796649"/>
            <a:ext cx="1021901" cy="7517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19164" y="1826712"/>
            <a:ext cx="979427" cy="678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5661" y="4107976"/>
            <a:ext cx="8758302" cy="188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    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30" y="204717"/>
            <a:ext cx="3043451" cy="1405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4382" y="307074"/>
            <a:ext cx="1530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6024" y="204717"/>
            <a:ext cx="3684895" cy="1405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2536" y="1609761"/>
            <a:ext cx="1453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975" y="2976729"/>
            <a:ext cx="8472984" cy="1473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6" y="255895"/>
            <a:ext cx="859810" cy="1302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6" y="253577"/>
            <a:ext cx="859810" cy="1302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6" y="255895"/>
            <a:ext cx="859810" cy="1302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37" y="255895"/>
            <a:ext cx="859810" cy="1302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7" y="255895"/>
            <a:ext cx="859810" cy="1302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17" y="255895"/>
            <a:ext cx="859810" cy="13026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7936" y="5281684"/>
            <a:ext cx="8472984" cy="1173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+    ৪   =    ৭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08" y="249828"/>
            <a:ext cx="859810" cy="130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3316 0.4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05902 0.4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06702 0.4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14114 0.409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8299 0.409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04809 0.4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092 0.393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97791" y="191068"/>
            <a:ext cx="3029803" cy="1337481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3D07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21" y="2374710"/>
            <a:ext cx="2988860" cy="9553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4645" y="2263000"/>
            <a:ext cx="1201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6465" y="2374709"/>
            <a:ext cx="4080681" cy="9553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4" y="2412238"/>
            <a:ext cx="950651" cy="880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1" y="2408824"/>
            <a:ext cx="950651" cy="880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01" y="2412238"/>
            <a:ext cx="950651" cy="880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2412239"/>
            <a:ext cx="950651" cy="880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2412236"/>
            <a:ext cx="950651" cy="8802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98" y="2412236"/>
            <a:ext cx="950651" cy="880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49" y="2412236"/>
            <a:ext cx="950651" cy="8802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00" y="2412236"/>
            <a:ext cx="950651" cy="880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9899" y="4551949"/>
            <a:ext cx="140152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0244" y="4481688"/>
            <a:ext cx="1091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562065" y="4527855"/>
            <a:ext cx="1446662" cy="11489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33916" y="4527855"/>
            <a:ext cx="118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23" y="4527855"/>
            <a:ext cx="1767101" cy="11489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95535"/>
            <a:ext cx="8898339" cy="65782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6045958" y="409433"/>
            <a:ext cx="2825087" cy="1228298"/>
          </a:xfrm>
          <a:prstGeom prst="ellipse">
            <a:avLst/>
          </a:prstGeom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9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7917" y="136478"/>
            <a:ext cx="526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830" y="930111"/>
            <a:ext cx="8860809" cy="5802096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6895" y="1009934"/>
            <a:ext cx="4189861" cy="564245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1512" y="1009934"/>
            <a:ext cx="4126744" cy="564245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Down Arrow 5"/>
          <p:cNvSpPr/>
          <p:nvPr/>
        </p:nvSpPr>
        <p:spPr>
          <a:xfrm>
            <a:off x="4264929" y="1192382"/>
            <a:ext cx="933166" cy="43170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4264930" y="1779237"/>
            <a:ext cx="825686" cy="418054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4264928" y="2352444"/>
            <a:ext cx="825687" cy="377108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4264928" y="2941091"/>
            <a:ext cx="825687" cy="455405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4264928" y="3466533"/>
            <a:ext cx="825687" cy="395783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4210336" y="4228475"/>
            <a:ext cx="880279" cy="42541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4264928" y="4964497"/>
            <a:ext cx="825688" cy="455993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4343402" y="5786649"/>
            <a:ext cx="747213" cy="44858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22566" r="13568"/>
          <a:stretch/>
        </p:blipFill>
        <p:spPr>
          <a:xfrm>
            <a:off x="393225" y="1286302"/>
            <a:ext cx="3596187" cy="515202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858603" y="1192382"/>
            <a:ext cx="39817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মোছা. হিরামনি </a:t>
            </a:r>
          </a:p>
          <a:p>
            <a:pPr algn="ctr"/>
            <a:r>
              <a:rPr lang="bn-BD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আমজুয়ানী সরকারি প্রাথমিক বিদ্যালয়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তেতুলিয়া,পঞ্চগড়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4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"/>
          <p:cNvSpPr/>
          <p:nvPr/>
        </p:nvSpPr>
        <p:spPr>
          <a:xfrm>
            <a:off x="2715904" y="313899"/>
            <a:ext cx="3111690" cy="928047"/>
          </a:xfrm>
          <a:prstGeom prst="flowChartOffpageConnector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777921" y="1842448"/>
            <a:ext cx="7929351" cy="4667534"/>
          </a:xfrm>
          <a:prstGeom prst="flowChartPredefinedProcess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প্রথম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যোগের ধারণা (১ থেকে ১০) 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পাঠ্যাংশঃ৭.১যোগ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0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634018" y="177420"/>
            <a:ext cx="3930555" cy="1173708"/>
          </a:xfrm>
          <a:prstGeom prst="flowChartPreparation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1069" y="1460310"/>
            <a:ext cx="8775509" cy="525438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400" dirty="0">
                <a:solidFill>
                  <a:srgbClr val="C00000"/>
                </a:solidFill>
                <a:effectLst>
                  <a:glow rad="63500">
                    <a:srgbClr val="6A9E1F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৯.২.১ উপকরণের সাহায্যে সংখ্যা যোগ করে প্রতীকের মাধ্যমে প্রকাশ করতে </a:t>
            </a:r>
            <a:r>
              <a:rPr lang="bn-IN" sz="5400" dirty="0" smtClean="0">
                <a:solidFill>
                  <a:srgbClr val="C00000"/>
                </a:solidFill>
                <a:effectLst>
                  <a:glow rad="63500">
                    <a:srgbClr val="6A9E1F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5400" dirty="0" smtClean="0">
                <a:solidFill>
                  <a:srgbClr val="C00000"/>
                </a:solidFill>
                <a:effectLst>
                  <a:glow rad="63500">
                    <a:srgbClr val="6A9E1F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C00000"/>
              </a:solidFill>
              <a:effectLst>
                <a:glow rad="63500">
                  <a:srgbClr val="6A9E1F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7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xmlns="" id="{43B2AD19-CBFF-4636-B486-7A9BB49F9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618865"/>
              </p:ext>
            </p:extLst>
          </p:nvPr>
        </p:nvGraphicFramePr>
        <p:xfrm>
          <a:off x="2483893" y="3193576"/>
          <a:ext cx="4449170" cy="203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3" imgW="3070080" imgH="437760" progId="Package">
                  <p:embed/>
                </p:oleObj>
              </mc:Choice>
              <mc:Fallback>
                <p:oleObj name="Packager Shell Object" showAsIcon="1" r:id="rId3" imgW="30700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893" y="3193576"/>
                        <a:ext cx="4449170" cy="2033517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owchart: Punched Tape 2"/>
          <p:cNvSpPr/>
          <p:nvPr/>
        </p:nvSpPr>
        <p:spPr>
          <a:xfrm>
            <a:off x="1346580" y="341192"/>
            <a:ext cx="6250674" cy="1733265"/>
          </a:xfrm>
          <a:prstGeom prst="flowChartPunchedTape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" y="3071885"/>
            <a:ext cx="1681831" cy="1759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53" y="3071885"/>
            <a:ext cx="1767376" cy="1759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97" y="3071885"/>
            <a:ext cx="1649749" cy="1759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67" y="3071885"/>
            <a:ext cx="1700672" cy="1759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6204" y="286603"/>
            <a:ext cx="6414439" cy="131018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প্রজাপতি </a:t>
            </a:r>
            <a:endParaRPr lang="en-US" sz="60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008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127" y="3086669"/>
            <a:ext cx="1385462" cy="1759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33" y="3086669"/>
            <a:ext cx="1385462" cy="1759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6" y="3086669"/>
            <a:ext cx="1385462" cy="17594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72011" y="382138"/>
            <a:ext cx="2758445" cy="13511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0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2830" y="136478"/>
            <a:ext cx="8911988" cy="66191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1" y="774227"/>
            <a:ext cx="1385462" cy="1759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05" y="774227"/>
            <a:ext cx="1385462" cy="1759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87" y="3596186"/>
            <a:ext cx="1385462" cy="1759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7" y="3596186"/>
            <a:ext cx="1385462" cy="1759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09" y="774227"/>
            <a:ext cx="1385462" cy="1759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13" y="774227"/>
            <a:ext cx="1385462" cy="1759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07" y="3596186"/>
            <a:ext cx="1385462" cy="17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2"/>
          <p:cNvSpPr/>
          <p:nvPr/>
        </p:nvSpPr>
        <p:spPr>
          <a:xfrm>
            <a:off x="464024" y="286603"/>
            <a:ext cx="7656394" cy="6168788"/>
          </a:xfrm>
          <a:prstGeom prst="star24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endParaRPr lang="en-US" sz="199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4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</TotalTime>
  <Words>98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2020-04-14T06:00:14Z</dcterms:created>
  <dcterms:modified xsi:type="dcterms:W3CDTF">2020-04-17T16:32:11Z</dcterms:modified>
</cp:coreProperties>
</file>