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301" r:id="rId2"/>
    <p:sldId id="302" r:id="rId3"/>
    <p:sldId id="272" r:id="rId4"/>
    <p:sldId id="263" r:id="rId5"/>
    <p:sldId id="273" r:id="rId6"/>
    <p:sldId id="277" r:id="rId7"/>
    <p:sldId id="271" r:id="rId8"/>
    <p:sldId id="279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292" r:id="rId21"/>
    <p:sldId id="268" r:id="rId22"/>
    <p:sldId id="269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flowers-13185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70104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4648200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9A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9A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2286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দুর্ঘটনার কারণ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181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নেশাগ্রস্ত চালক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92" y="1447800"/>
            <a:ext cx="6155774" cy="32004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3810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দুর্ঘটনার কারণ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181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আসন সংখ্যার চেয়ে অতিরিক্ত যাত্রী বহন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3810000" cy="2680378"/>
          </a:xfrm>
          <a:prstGeom prst="rect">
            <a:avLst/>
          </a:prstGeom>
        </p:spPr>
      </p:pic>
      <p:pic>
        <p:nvPicPr>
          <p:cNvPr id="8" name="Picture 7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5000"/>
            <a:ext cx="3733800" cy="26670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2286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দুর্ঘটনার কারণ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181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গাড়ির ছাদে যাত্রী বহন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4179888" cy="2895600"/>
          </a:xfrm>
          <a:prstGeom prst="rect">
            <a:avLst/>
          </a:prstGeom>
        </p:spPr>
      </p:pic>
      <p:pic>
        <p:nvPicPr>
          <p:cNvPr id="10" name="Picture 9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4210050" cy="28956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8400" y="1524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দুর্ঘটনার কারণ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943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পথচারীর জেব্রাক্রসিং এবং ওভারব্রিজ ব্যবহার না করা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2971800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1066800"/>
            <a:ext cx="284797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ownload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05200"/>
            <a:ext cx="3048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download (1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3657600"/>
            <a:ext cx="28575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ages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590800"/>
            <a:ext cx="2971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2286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দুর্ঘটনার কারণ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181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গাড়ি চলন্ত অবস্থায় মোবাইল ফোনে কথা বলা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4318000" cy="2895600"/>
          </a:xfrm>
          <a:prstGeom prst="rect">
            <a:avLst/>
          </a:prstGeom>
        </p:spPr>
      </p:pic>
      <p:pic>
        <p:nvPicPr>
          <p:cNvPr id="8" name="Picture 7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4339771" cy="28956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2286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দুর্ঘটনার কারণ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86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ত্রুটিপূর্ণ সড়ক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438400"/>
            <a:ext cx="2809875" cy="2743200"/>
          </a:xfrm>
          <a:prstGeom prst="rect">
            <a:avLst/>
          </a:prstGeom>
        </p:spPr>
      </p:pic>
      <p:pic>
        <p:nvPicPr>
          <p:cNvPr id="10" name="Picture 9" descr="download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600200"/>
            <a:ext cx="2619375" cy="2895600"/>
          </a:xfrm>
          <a:prstGeom prst="rect">
            <a:avLst/>
          </a:prstGeom>
        </p:spPr>
      </p:pic>
      <p:pic>
        <p:nvPicPr>
          <p:cNvPr id="11" name="Picture 10" descr="download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00200"/>
            <a:ext cx="2962900" cy="29718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228600"/>
            <a:ext cx="51816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সড়ক দুর্ঘটনার প্রভাব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103674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দুর্ঘটনা কবলিত ব্যক্তি শারীরিকভাবে পঙ্গু হলে কর্মক্ষমতা  হারিয়ে ফেলে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324599" cy="3244926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228600"/>
            <a:ext cx="4953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সড়ক দুর্ঘটনার প্রভাব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103674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পঙ্গু ব্যক্তিটিকে ভিক্ষাবৃত্তির পেশা গ্রহণ করতে হয়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3946071" cy="2743200"/>
          </a:xfrm>
          <a:prstGeom prst="rect">
            <a:avLst/>
          </a:prstGeom>
        </p:spPr>
      </p:pic>
      <p:pic>
        <p:nvPicPr>
          <p:cNvPr id="8" name="Picture 7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3946071" cy="27432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228600"/>
            <a:ext cx="5257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সড়ক দুর্ঘটনার প্রভাব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103674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সড়ক দুর্ঘটনাকে কেন্দ্র করে ভাংচুর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,সড়ক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অবরোধসহ আইনশৃঙ্খলা পরিস্থিতির অবনতি ঘটে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6248400" cy="31242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0"/>
            <a:ext cx="5867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 রাখার উপায়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14400"/>
            <a:ext cx="8534400" cy="5693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চালক নিয়োগের জন্য উপযুক্ত প্রশিক্ষনসহ নিয়োগ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দেয়া।</a:t>
            </a: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গাড়ির চালককে ট্রাফিক আইন-কানুন ও নিয়মশৃংখলা মেনে চলা।</a:t>
            </a: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বেপরোয়া ও নেশাগ্রস্ত অবস্থায় গাড়ি না চালানো।</a:t>
            </a: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গাড়িতে অতিরিক্ত যাত্রী ও মাল পরিবহন না করা।</a:t>
            </a: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অন্য গাড়িকে ওভারটেকিং না করা।</a:t>
            </a: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গাড়ির ছাদে যাত্রী এবং মালপত্র বহন না করা।</a:t>
            </a: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সকল সিগন্যাল পয়েন্টে বৈদ্যুতিক সিগন্যাল স্থাপন করা।</a:t>
            </a: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ঝুঁকিপুর্ণ রাস্তা,কালভার্ট,ব্রিজ সংস্কার ও পুননির্মান করা।</a:t>
            </a: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প্রতিযোগিতা করে গাড়ি না চালানো।</a:t>
            </a: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রাস্তায় গাড়ি বের করার পুর্বে যান্ত্রিক ত্রুটি পরীক্ষা করে নেয়া।</a:t>
            </a: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RUBAIYA_SULTANA_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3581400" cy="3581400"/>
          </a:xfrm>
        </p:spPr>
      </p:pic>
      <p:sp>
        <p:nvSpPr>
          <p:cNvPr id="4" name="TextBox 3"/>
          <p:cNvSpPr txBox="1"/>
          <p:nvPr/>
        </p:nvSpPr>
        <p:spPr>
          <a:xfrm>
            <a:off x="4343400" y="2209800"/>
            <a:ext cx="457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SutonnyOMJ" pitchFamily="2" charset="0"/>
                <a:cs typeface="SutonnyOMJ" pitchFamily="2" charset="0"/>
              </a:rPr>
              <a:t>রুবাইয়া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সুলতানা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সহকারি শিক্ষক 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হাফিজ আহমেদ উচ্চ বিদ্যালয়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একবাড়িয়া, </a:t>
            </a:r>
            <a:r>
              <a:rPr lang="bn-BD" sz="3600" b="1" dirty="0" smtClean="0">
                <a:latin typeface="SutonnyOMJ" pitchFamily="2" charset="0"/>
                <a:cs typeface="SutonnyOMJ" pitchFamily="2" charset="0"/>
              </a:rPr>
              <a:t>বরুড়া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, কুমিল্লা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228600"/>
            <a:ext cx="59436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নিরাপদ চলাচলের জন্য করণীয়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ফুটপাত দিয়ে চলাচল করা।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দৌড়ে রাস্তা পার না হওয়া।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চলন্ত গাড়িতে ওঠা-নামা না করা।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চলন্ত অবস্থায় গাড়ি চালকের সঙ্গে কথা না বলা।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জেব্রাক্রসিং,ওভারব্রিজ ও আন্ডার পাস দিয়ে রাস্তা পারাপার হওয়া।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শিশু-কিশোরদেরকে মহসড়ক,সংযোগ সড়ক,জেব্রাক্রসিং,ওভারব্রিজ ট্রাফিক সিগন্যাল প্রভৃতি সম্পর্কে পরিচিত করানো।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বিশেষ চাহিদা সম্পন্ন শিশু ও প্রবীণদের নিরাপদ চলাচলে সহযোগিতা করা।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সড়ক দুর্ঘটনার শিকার এমন পরিবারের প্রতি সহানুভূতিশীল হওয়া ও সহযোগিতা করা আমাদের কর্তব্য।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838200" y="0"/>
            <a:ext cx="3886200" cy="2057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 সড়ক দূর্ঘটনা কী?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২। বাংলাদেশ হাইওয়ে পুলিশের প্রতিবেদন অনুসারে ২০০১ সালে বাংলাদেশে কয়টি সড়ক দূর্ঘটনা ঘটে?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৩।সড়ক দূর্ঘটনার দুটি কারণ কী?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৪। সড়ক দূর্ঘটনা মুক্ত রাখার দুটি উপায় কী?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95400" y="0"/>
            <a:ext cx="6324600" cy="23622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0480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সড়ক দুর্ঘটনা রোধের পদক্ষেপগুলো লিপিবদ্ধ করে আনবে।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52600"/>
            <a:ext cx="556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ম-১০ম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অধ্যায়ঃ ১৬শ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বিষয়ঃ বাংলাদেশ ও বিশ্বপরিচয় 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52400"/>
            <a:ext cx="5562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828800"/>
            <a:ext cx="3186176" cy="3429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8600" y="609600"/>
            <a:ext cx="3733800" cy="2362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লক্ষ্য কর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দেখছ?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0"/>
            <a:ext cx="5181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228600" y="1905000"/>
            <a:ext cx="8610600" cy="2743200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দূর্ঘটনা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14400" y="0"/>
            <a:ext cx="4572000" cy="1752600"/>
          </a:xfrm>
          <a:prstGeom prst="rightArrow">
            <a:avLst>
              <a:gd name="adj1" fmla="val 7087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001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সড়ক দূর্ঘটনা সম্পর্কে বলতে পারবে </a:t>
            </a:r>
          </a:p>
          <a:p>
            <a:pPr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সড়ক দূর্ঘটনার কারণ ব্যাখ্যা করতে  পারবে</a:t>
            </a:r>
          </a:p>
          <a:p>
            <a:pPr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বাংলাদেশে সড়ক দূর্ঘটনার পরিস্থিতি বর্ণনা করতে  পারবে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সড়ক দূর্ঘটনার প্রভাব ব্যাখ্যা করতে  পারবে </a:t>
            </a:r>
          </a:p>
          <a:p>
            <a:pPr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দূর্ঘটনা মুক্ত বা নিরাপদ সড়ক করার উপায় এবং দূর্ঘটনা হ্রাসের পদক্ষেপ ব্যাখ্যা করতে  পারবে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3820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চালক,মালিক,ট্রাফিক পুলিশ এবং রাস্তার ত্রুটি ও দুর্বলতাজনিত সড়ককেন্দ্রিক যে দুর্ঘটনা তা-ই সড়ক দুর্ঘটনা।বাংলাদেশ হাইওয়ে পুলিশের প্রতিবেদন অনুযায়ী,২০০১ সালে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সড়ক দুর্ঘটনা ঘটে ৪,০৯১ টি এবং ২০০২ সালে বেড়ে হয় ৪,৯১৮ টি। ২০০২ সাল থেকে ২০০৪ সাল পর্যন্ত যানবাহন দুর্ঘটনায় মারা যায় ৫০.৫৮%, গুরুতর আহত হয় ৩৮.১০%,সামান্য আহত হয় ১১.৩২% জন।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0" y="152400"/>
            <a:ext cx="44958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দূর্ঘটনা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381000"/>
            <a:ext cx="464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দুর্ঘটনার কারণ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410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অদক্ষ ও প্রশিক্ষণবিহীন চালক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500842" cy="32766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2286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দুর্ঘটনার কারণ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181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গাড়িতে পরিবহনসীমার অতিরিক্ত মাল বোঝাই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47800"/>
            <a:ext cx="5638800" cy="3077624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453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windows 7</cp:lastModifiedBy>
  <cp:revision>165</cp:revision>
  <dcterms:created xsi:type="dcterms:W3CDTF">2006-08-16T00:00:00Z</dcterms:created>
  <dcterms:modified xsi:type="dcterms:W3CDTF">2020-04-08T15:13:23Z</dcterms:modified>
</cp:coreProperties>
</file>