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72" r:id="rId3"/>
    <p:sldId id="304" r:id="rId4"/>
    <p:sldId id="305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  <dgm:t>
        <a:bodyPr/>
        <a:lstStyle/>
        <a:p>
          <a:endParaRPr lang="en-US"/>
        </a:p>
      </dgm:t>
    </dgm:pt>
    <dgm:pt modelId="{18D5FB70-3D5E-48F8-88D9-AB6895598225}" type="pres">
      <dgm:prSet presAssocID="{B23C2EA7-6A73-4377-8837-7E13134529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B14F283-6FAB-4374-A763-53876155ACA1}" type="pres">
      <dgm:prSet presAssocID="{B23C2EA7-6A73-4377-8837-7E13134529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B7BB-F3BD-40FF-885A-B471196CC2ED}" type="pres">
      <dgm:prSet presAssocID="{DCF36D2D-BA8A-460A-86C7-AC7ACBBD7C2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9BFBDB7-5BB2-4D84-914C-1A5F110E420E}" type="pres">
      <dgm:prSet presAssocID="{DCF36D2D-BA8A-460A-86C7-AC7ACBBD7C2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BFEB-C9C2-43AF-A111-BEC377A95616}" type="pres">
      <dgm:prSet presAssocID="{6B9EEE1F-835C-43E3-8D8A-06F0D371D84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9020518-1D42-42F3-90F2-DABFB60761C9}" type="pres">
      <dgm:prSet presAssocID="{6B9EEE1F-835C-43E3-8D8A-06F0D371D8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93D1-63F5-4C42-832E-047864571846}" type="pres">
      <dgm:prSet presAssocID="{0A39CD89-4C38-4D53-BD54-6A457972A55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570B582-4294-4F69-A3BE-A38E4C27D0CA}" type="pres">
      <dgm:prSet presAssocID="{0A39CD89-4C38-4D53-BD54-6A457972A5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07E5-EFC7-41D9-AAD7-6C2BA2D147A3}" type="pres">
      <dgm:prSet presAssocID="{983BA755-7C34-498D-91C9-973C48F0CA1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2CCDAA-0897-4618-98C0-876723D7B483}" type="pres">
      <dgm:prSet presAssocID="{983BA755-7C34-498D-91C9-973C48F0CA1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052B-0331-4260-A615-C441CD8089FF}" type="pres">
      <dgm:prSet presAssocID="{1ECF2EDF-7AC7-48E6-A77E-B88A9C1059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0F82E7-AAF9-431E-BA34-AF52D0A19D56}" type="pres">
      <dgm:prSet presAssocID="{1ECF2EDF-7AC7-48E6-A77E-B88A9C1059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FCAF1-936E-4D59-A4C2-1F6B4F105BF0}" type="presOf" srcId="{983BA755-7C34-498D-91C9-973C48F0CA14}" destId="{FFCD07E5-EFC7-41D9-AAD7-6C2BA2D147A3}" srcOrd="0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7A6DD747-8EF9-48C4-BAB1-AACDEF822CC2}" type="presOf" srcId="{BE68510D-4296-4350-802E-8F372DD442DF}" destId="{769E460E-36DA-4FA5-8D8B-49B51ADF6728}" srcOrd="0" destOrd="0" presId="urn:microsoft.com/office/officeart/2005/8/layout/radial5"/>
    <dgm:cxn modelId="{14A38992-02EC-4EF4-923C-E56494427117}" type="presOf" srcId="{3CE191E0-E481-4E95-8CB1-17E4F02E2BC3}" destId="{27DDC92D-E09C-4C61-AC76-871A8129E276}" srcOrd="0" destOrd="0" presId="urn:microsoft.com/office/officeart/2005/8/layout/radial5"/>
    <dgm:cxn modelId="{F19550D6-1C4D-43FB-BD9A-27A05F390021}" type="presOf" srcId="{6B9EEE1F-835C-43E3-8D8A-06F0D371D84C}" destId="{49020518-1D42-42F3-90F2-DABFB60761C9}" srcOrd="1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B0950A55-50F0-440E-A995-BE97FC3F01F6}" type="presOf" srcId="{0A39CD89-4C38-4D53-BD54-6A457972A553}" destId="{6570B582-4294-4F69-A3BE-A38E4C27D0CA}" srcOrd="1" destOrd="0" presId="urn:microsoft.com/office/officeart/2005/8/layout/radial5"/>
    <dgm:cxn modelId="{ACE512E6-30A8-4907-B7AA-29DD534FC609}" type="presOf" srcId="{B5A0B6E1-702C-43F7-807E-A92C78B84666}" destId="{6AB9EF05-5727-4D92-A1BC-2864BD460CB6}" srcOrd="0" destOrd="0" presId="urn:microsoft.com/office/officeart/2005/8/layout/radial5"/>
    <dgm:cxn modelId="{87D9051A-A2B7-4F73-84B2-8F5E00D38DC1}" type="presOf" srcId="{983BA755-7C34-498D-91C9-973C48F0CA14}" destId="{602CCDAA-0897-4618-98C0-876723D7B483}" srcOrd="1" destOrd="0" presId="urn:microsoft.com/office/officeart/2005/8/layout/radial5"/>
    <dgm:cxn modelId="{335EF8A5-6F60-457D-BAE1-F0E684CDFD26}" type="presOf" srcId="{1ECF2EDF-7AC7-48E6-A77E-B88A9C1059F9}" destId="{26BC052B-0331-4260-A615-C441CD8089FF}" srcOrd="0" destOrd="0" presId="urn:microsoft.com/office/officeart/2005/8/layout/radial5"/>
    <dgm:cxn modelId="{1293A466-167C-4420-A076-C854C0C2596C}" type="presOf" srcId="{B23C2EA7-6A73-4377-8837-7E13134529A9}" destId="{18D5FB70-3D5E-48F8-88D9-AB6895598225}" srcOrd="0" destOrd="0" presId="urn:microsoft.com/office/officeart/2005/8/layout/radial5"/>
    <dgm:cxn modelId="{0E71B998-8A81-4C5F-830B-6BB303A9DBE2}" type="presOf" srcId="{C4383406-379B-43DB-8DAC-5989DFF06412}" destId="{85735A74-EE1F-42BA-8550-EA2B5A24AFA2}" srcOrd="0" destOrd="0" presId="urn:microsoft.com/office/officeart/2005/8/layout/radial5"/>
    <dgm:cxn modelId="{42E28076-53CE-491E-9850-DD137A5B4D3C}" type="presOf" srcId="{0A39CD89-4C38-4D53-BD54-6A457972A553}" destId="{ABE993D1-63F5-4C42-832E-047864571846}" srcOrd="0" destOrd="0" presId="urn:microsoft.com/office/officeart/2005/8/layout/radial5"/>
    <dgm:cxn modelId="{7C9755E8-4B0A-4D14-A38F-E7404869F7F3}" type="presOf" srcId="{DCF36D2D-BA8A-460A-86C7-AC7ACBBD7C2F}" destId="{39BFBDB7-5BB2-4D84-914C-1A5F110E420E}" srcOrd="1" destOrd="0" presId="urn:microsoft.com/office/officeart/2005/8/layout/radial5"/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8B2C7F2E-47B9-4473-8AED-3F543AD402CB}" type="presOf" srcId="{6B9EEE1F-835C-43E3-8D8A-06F0D371D84C}" destId="{7BD7BFEB-C9C2-43AF-A111-BEC377A95616}" srcOrd="0" destOrd="0" presId="urn:microsoft.com/office/officeart/2005/8/layout/radial5"/>
    <dgm:cxn modelId="{5C402754-FE5A-4A06-A36A-C0E32CCB67BD}" type="presOf" srcId="{1ECF2EDF-7AC7-48E6-A77E-B88A9C1059F9}" destId="{D50F82E7-AAF9-431E-BA34-AF52D0A19D56}" srcOrd="1" destOrd="0" presId="urn:microsoft.com/office/officeart/2005/8/layout/radial5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1CF6D9BC-A737-422E-AF07-6C4F9315208F}" type="presOf" srcId="{DCF36D2D-BA8A-460A-86C7-AC7ACBBD7C2F}" destId="{C8FAB7BB-F3BD-40FF-885A-B471196CC2ED}" srcOrd="0" destOrd="0" presId="urn:microsoft.com/office/officeart/2005/8/layout/radial5"/>
    <dgm:cxn modelId="{439A99AB-3F94-4373-A747-FD494BA57F22}" type="presOf" srcId="{46339486-F8D8-4582-BC75-30EBF83DF76D}" destId="{43D9E923-0CEE-473E-90DC-D0966DBB1684}" srcOrd="0" destOrd="0" presId="urn:microsoft.com/office/officeart/2005/8/layout/radial5"/>
    <dgm:cxn modelId="{394E15C0-DBEE-4A81-B9E1-53B31A86A413}" type="presOf" srcId="{09BA1087-2396-45CE-86BD-3574299CAF6B}" destId="{364B77D9-16E8-4935-AAFB-DD8056C48899}" srcOrd="0" destOrd="0" presId="urn:microsoft.com/office/officeart/2005/8/layout/radial5"/>
    <dgm:cxn modelId="{AA13B934-B2C4-4713-94A6-56B17099CF7B}" type="presOf" srcId="{7777E4F3-618A-4E9A-B2A7-706472FDBBF7}" destId="{4AFC792A-BCDD-4203-B8E4-084849B0A819}" srcOrd="0" destOrd="0" presId="urn:microsoft.com/office/officeart/2005/8/layout/radial5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946B4708-ABDA-4F24-A4CC-B58B802A10A2}" type="presOf" srcId="{2D3D64D8-F714-4EDB-A515-887315FD3EDF}" destId="{0391F996-8AD1-4100-969E-25D8A0CB9CBE}" srcOrd="0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6987ED86-E76E-4FC5-AC7C-0B6C33B89722}" type="presOf" srcId="{B23C2EA7-6A73-4377-8837-7E13134529A9}" destId="{8B14F283-6FAB-4374-A763-53876155ACA1}" srcOrd="1" destOrd="0" presId="urn:microsoft.com/office/officeart/2005/8/layout/radial5"/>
    <dgm:cxn modelId="{816C897D-6A68-4E87-912B-FD6010BF1A44}" type="presParOf" srcId="{769E460E-36DA-4FA5-8D8B-49B51ADF6728}" destId="{27DDC92D-E09C-4C61-AC76-871A8129E276}" srcOrd="0" destOrd="0" presId="urn:microsoft.com/office/officeart/2005/8/layout/radial5"/>
    <dgm:cxn modelId="{21D43C67-E0FE-418A-AE64-9577F71F35CF}" type="presParOf" srcId="{769E460E-36DA-4FA5-8D8B-49B51ADF6728}" destId="{18D5FB70-3D5E-48F8-88D9-AB6895598225}" srcOrd="1" destOrd="0" presId="urn:microsoft.com/office/officeart/2005/8/layout/radial5"/>
    <dgm:cxn modelId="{F1E03A58-EF76-46CC-898D-C79BA77D2242}" type="presParOf" srcId="{18D5FB70-3D5E-48F8-88D9-AB6895598225}" destId="{8B14F283-6FAB-4374-A763-53876155ACA1}" srcOrd="0" destOrd="0" presId="urn:microsoft.com/office/officeart/2005/8/layout/radial5"/>
    <dgm:cxn modelId="{471B6E8A-2211-4042-AF6C-4181F6040633}" type="presParOf" srcId="{769E460E-36DA-4FA5-8D8B-49B51ADF6728}" destId="{6AB9EF05-5727-4D92-A1BC-2864BD460CB6}" srcOrd="2" destOrd="0" presId="urn:microsoft.com/office/officeart/2005/8/layout/radial5"/>
    <dgm:cxn modelId="{F2562476-AB75-476E-BB74-FBACCC9C0051}" type="presParOf" srcId="{769E460E-36DA-4FA5-8D8B-49B51ADF6728}" destId="{C8FAB7BB-F3BD-40FF-885A-B471196CC2ED}" srcOrd="3" destOrd="0" presId="urn:microsoft.com/office/officeart/2005/8/layout/radial5"/>
    <dgm:cxn modelId="{92432D33-7316-4DD0-BF4D-D692199DF2B5}" type="presParOf" srcId="{C8FAB7BB-F3BD-40FF-885A-B471196CC2ED}" destId="{39BFBDB7-5BB2-4D84-914C-1A5F110E420E}" srcOrd="0" destOrd="0" presId="urn:microsoft.com/office/officeart/2005/8/layout/radial5"/>
    <dgm:cxn modelId="{851B232E-FE8E-4006-B3B9-B72BD26AC74C}" type="presParOf" srcId="{769E460E-36DA-4FA5-8D8B-49B51ADF6728}" destId="{0391F996-8AD1-4100-969E-25D8A0CB9CBE}" srcOrd="4" destOrd="0" presId="urn:microsoft.com/office/officeart/2005/8/layout/radial5"/>
    <dgm:cxn modelId="{023891C2-50F4-43D4-8550-DA5FC88095E8}" type="presParOf" srcId="{769E460E-36DA-4FA5-8D8B-49B51ADF6728}" destId="{7BD7BFEB-C9C2-43AF-A111-BEC377A95616}" srcOrd="5" destOrd="0" presId="urn:microsoft.com/office/officeart/2005/8/layout/radial5"/>
    <dgm:cxn modelId="{5C7EED2E-EEE0-4221-AF6D-1C6459017334}" type="presParOf" srcId="{7BD7BFEB-C9C2-43AF-A111-BEC377A95616}" destId="{49020518-1D42-42F3-90F2-DABFB60761C9}" srcOrd="0" destOrd="0" presId="urn:microsoft.com/office/officeart/2005/8/layout/radial5"/>
    <dgm:cxn modelId="{71268F0E-8B1B-46AD-A393-8A95651CF8CF}" type="presParOf" srcId="{769E460E-36DA-4FA5-8D8B-49B51ADF6728}" destId="{4AFC792A-BCDD-4203-B8E4-084849B0A819}" srcOrd="6" destOrd="0" presId="urn:microsoft.com/office/officeart/2005/8/layout/radial5"/>
    <dgm:cxn modelId="{A2CD188F-2E0A-4F19-8975-B318FD8FD164}" type="presParOf" srcId="{769E460E-36DA-4FA5-8D8B-49B51ADF6728}" destId="{ABE993D1-63F5-4C42-832E-047864571846}" srcOrd="7" destOrd="0" presId="urn:microsoft.com/office/officeart/2005/8/layout/radial5"/>
    <dgm:cxn modelId="{EDC17C3D-F9A6-4421-BE9B-02047E180C48}" type="presParOf" srcId="{ABE993D1-63F5-4C42-832E-047864571846}" destId="{6570B582-4294-4F69-A3BE-A38E4C27D0CA}" srcOrd="0" destOrd="0" presId="urn:microsoft.com/office/officeart/2005/8/layout/radial5"/>
    <dgm:cxn modelId="{9F53660F-B18F-4142-858E-A0A8F813861C}" type="presParOf" srcId="{769E460E-36DA-4FA5-8D8B-49B51ADF6728}" destId="{364B77D9-16E8-4935-AAFB-DD8056C48899}" srcOrd="8" destOrd="0" presId="urn:microsoft.com/office/officeart/2005/8/layout/radial5"/>
    <dgm:cxn modelId="{7975D083-40B7-4A74-9D4B-373552924501}" type="presParOf" srcId="{769E460E-36DA-4FA5-8D8B-49B51ADF6728}" destId="{FFCD07E5-EFC7-41D9-AAD7-6C2BA2D147A3}" srcOrd="9" destOrd="0" presId="urn:microsoft.com/office/officeart/2005/8/layout/radial5"/>
    <dgm:cxn modelId="{A1CA88DC-3477-499C-B0CC-3EA46FBF79C5}" type="presParOf" srcId="{FFCD07E5-EFC7-41D9-AAD7-6C2BA2D147A3}" destId="{602CCDAA-0897-4618-98C0-876723D7B483}" srcOrd="0" destOrd="0" presId="urn:microsoft.com/office/officeart/2005/8/layout/radial5"/>
    <dgm:cxn modelId="{E0B811E6-D18E-457C-9FD8-DC1966F7FA7A}" type="presParOf" srcId="{769E460E-36DA-4FA5-8D8B-49B51ADF6728}" destId="{85735A74-EE1F-42BA-8550-EA2B5A24AFA2}" srcOrd="10" destOrd="0" presId="urn:microsoft.com/office/officeart/2005/8/layout/radial5"/>
    <dgm:cxn modelId="{49B14435-400B-4050-AAF2-EB04E91B263D}" type="presParOf" srcId="{769E460E-36DA-4FA5-8D8B-49B51ADF6728}" destId="{26BC052B-0331-4260-A615-C441CD8089FF}" srcOrd="11" destOrd="0" presId="urn:microsoft.com/office/officeart/2005/8/layout/radial5"/>
    <dgm:cxn modelId="{1C3DA9D2-2F57-47BF-A8AE-89EA1C737686}" type="presParOf" srcId="{26BC052B-0331-4260-A615-C441CD8089FF}" destId="{D50F82E7-AAF9-431E-BA34-AF52D0A19D56}" srcOrd="0" destOrd="0" presId="urn:microsoft.com/office/officeart/2005/8/layout/radial5"/>
    <dgm:cxn modelId="{3CCEA7F1-5486-4A90-A085-A1C35785DE9C}" type="presParOf" srcId="{769E460E-36DA-4FA5-8D8B-49B51ADF6728}" destId="{43D9E923-0CEE-473E-90DC-D0966DBB16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6F269-F6E4-4325-B5BF-1BCF5CBDCC9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FA2E-BEA0-4CE9-A0D2-B29FFB1D56C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5DBB7D-8CCD-41EA-8973-139AB448CE7F}" type="parTrans" cxnId="{F53E1D5E-2CD5-4B85-A9C3-05D6F94F593E}">
      <dgm:prSet/>
      <dgm:spPr/>
      <dgm:t>
        <a:bodyPr/>
        <a:lstStyle/>
        <a:p>
          <a:endParaRPr lang="en-US"/>
        </a:p>
      </dgm:t>
    </dgm:pt>
    <dgm:pt modelId="{19D71E2F-6EEF-4B9A-8BF6-9391889DA288}" type="sibTrans" cxnId="{F53E1D5E-2CD5-4B85-A9C3-05D6F94F593E}">
      <dgm:prSet/>
      <dgm:spPr/>
      <dgm:t>
        <a:bodyPr/>
        <a:lstStyle/>
        <a:p>
          <a:endParaRPr lang="en-US"/>
        </a:p>
      </dgm:t>
    </dgm:pt>
    <dgm:pt modelId="{02568767-9365-4760-8789-FE742A68EF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3DA68-526C-43DC-B370-FC00C4018523}" type="parTrans" cxnId="{2ECB3DBC-1ADB-445A-B24E-4F8F99207360}">
      <dgm:prSet/>
      <dgm:spPr/>
      <dgm:t>
        <a:bodyPr/>
        <a:lstStyle/>
        <a:p>
          <a:endParaRPr lang="en-US"/>
        </a:p>
      </dgm:t>
    </dgm:pt>
    <dgm:pt modelId="{386668E8-623B-4D1A-8F06-72EDFCEFA770}" type="sibTrans" cxnId="{2ECB3DBC-1ADB-445A-B24E-4F8F99207360}">
      <dgm:prSet/>
      <dgm:spPr/>
      <dgm:t>
        <a:bodyPr/>
        <a:lstStyle/>
        <a:p>
          <a:endParaRPr lang="en-US"/>
        </a:p>
      </dgm:t>
    </dgm:pt>
    <dgm:pt modelId="{3C2D75B1-B898-42F6-83A3-404A0005D35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72E6B-9570-4C24-BF47-3135C46E0E52}" type="parTrans" cxnId="{CF658A5C-20F4-4654-BC46-B20685D77A82}">
      <dgm:prSet/>
      <dgm:spPr/>
      <dgm:t>
        <a:bodyPr/>
        <a:lstStyle/>
        <a:p>
          <a:endParaRPr lang="en-US"/>
        </a:p>
      </dgm:t>
    </dgm:pt>
    <dgm:pt modelId="{41DF8C7B-9435-454A-BD48-31433A631F57}" type="sibTrans" cxnId="{CF658A5C-20F4-4654-BC46-B20685D77A82}">
      <dgm:prSet/>
      <dgm:spPr/>
      <dgm:t>
        <a:bodyPr/>
        <a:lstStyle/>
        <a:p>
          <a:endParaRPr lang="en-US"/>
        </a:p>
      </dgm:t>
    </dgm:pt>
    <dgm:pt modelId="{3C6D1422-0EA7-4D32-A265-454102A1EF5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C8F9-1271-42DE-96F1-364C37FB0E01}" type="parTrans" cxnId="{C578CD0F-D592-4BB4-B170-A32042D74604}">
      <dgm:prSet/>
      <dgm:spPr/>
      <dgm:t>
        <a:bodyPr/>
        <a:lstStyle/>
        <a:p>
          <a:endParaRPr lang="en-US"/>
        </a:p>
      </dgm:t>
    </dgm:pt>
    <dgm:pt modelId="{51321BF7-D4B1-49F4-BB4E-5F00CE2FD628}" type="sibTrans" cxnId="{C578CD0F-D592-4BB4-B170-A32042D74604}">
      <dgm:prSet/>
      <dgm:spPr/>
      <dgm:t>
        <a:bodyPr/>
        <a:lstStyle/>
        <a:p>
          <a:endParaRPr lang="en-US"/>
        </a:p>
      </dgm:t>
    </dgm:pt>
    <dgm:pt modelId="{C470246C-A1AC-4C3F-8EB0-0BC8E64E53E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36F80-49DA-4272-8091-5DF24A945E25}" type="parTrans" cxnId="{279EB923-6BAA-43D1-B291-E9380536ADF6}">
      <dgm:prSet/>
      <dgm:spPr/>
      <dgm:t>
        <a:bodyPr/>
        <a:lstStyle/>
        <a:p>
          <a:endParaRPr lang="en-US"/>
        </a:p>
      </dgm:t>
    </dgm:pt>
    <dgm:pt modelId="{528D602E-1361-425A-8ADE-2C8DA09FC1EA}" type="sibTrans" cxnId="{279EB923-6BAA-43D1-B291-E9380536ADF6}">
      <dgm:prSet/>
      <dgm:spPr/>
      <dgm:t>
        <a:bodyPr/>
        <a:lstStyle/>
        <a:p>
          <a:endParaRPr lang="en-US"/>
        </a:p>
      </dgm:t>
    </dgm:pt>
    <dgm:pt modelId="{85A07037-B915-4B36-B867-03B3B14A75B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4991C-9B27-4E33-AF12-AD11633A8BED}" type="parTrans" cxnId="{8AF0C805-DD7F-4FA6-BE43-59204131E77C}">
      <dgm:prSet/>
      <dgm:spPr/>
      <dgm:t>
        <a:bodyPr/>
        <a:lstStyle/>
        <a:p>
          <a:endParaRPr lang="en-US"/>
        </a:p>
      </dgm:t>
    </dgm:pt>
    <dgm:pt modelId="{1B1EE931-7885-4EF7-9E40-ABC69EB10EB9}" type="sibTrans" cxnId="{8AF0C805-DD7F-4FA6-BE43-59204131E77C}">
      <dgm:prSet/>
      <dgm:spPr/>
      <dgm:t>
        <a:bodyPr/>
        <a:lstStyle/>
        <a:p>
          <a:endParaRPr lang="en-US"/>
        </a:p>
      </dgm:t>
    </dgm:pt>
    <dgm:pt modelId="{899D4711-50D7-4950-86A0-80E0ED25A79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87CF4-CC02-41ED-8EA3-3B555F8612CB}" type="parTrans" cxnId="{E5FACE0B-F952-46C9-9458-B758AEFA74C4}">
      <dgm:prSet/>
      <dgm:spPr/>
      <dgm:t>
        <a:bodyPr/>
        <a:lstStyle/>
        <a:p>
          <a:endParaRPr lang="en-US"/>
        </a:p>
      </dgm:t>
    </dgm:pt>
    <dgm:pt modelId="{D1E60303-56F4-448F-8C90-E27867915F91}" type="sibTrans" cxnId="{E5FACE0B-F952-46C9-9458-B758AEFA74C4}">
      <dgm:prSet/>
      <dgm:spPr/>
      <dgm:t>
        <a:bodyPr/>
        <a:lstStyle/>
        <a:p>
          <a:endParaRPr lang="en-US"/>
        </a:p>
      </dgm:t>
    </dgm:pt>
    <dgm:pt modelId="{5AF753B8-1CEF-4F1C-8D25-E03033B650CF}" type="pres">
      <dgm:prSet presAssocID="{2EC6F269-F6E4-4325-B5BF-1BCF5CBDC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FFF1BC-1EB4-4B64-9BC8-AB4178B8FE08}" type="pres">
      <dgm:prSet presAssocID="{E4F5FA2E-BEA0-4CE9-A0D2-B29FFB1D56C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B599E6F-C209-4619-B89E-A9AE6F46F920}" type="pres">
      <dgm:prSet presAssocID="{02568767-9365-4760-8789-FE742A68EFC2}" presName="Accent1" presStyleCnt="0"/>
      <dgm:spPr/>
    </dgm:pt>
    <dgm:pt modelId="{1C805EFC-4BEE-43DA-A319-E7C046F8AFFB}" type="pres">
      <dgm:prSet presAssocID="{02568767-9365-4760-8789-FE742A68EFC2}" presName="Accent" presStyleLbl="bgShp" presStyleIdx="0" presStyleCnt="6"/>
      <dgm:spPr/>
    </dgm:pt>
    <dgm:pt modelId="{0EAA1F3E-F04A-47CF-8CC6-E2A6ABA72201}" type="pres">
      <dgm:prSet presAssocID="{02568767-9365-4760-8789-FE742A68EFC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3C6AB-A3EE-4023-B289-08CABA1F56C3}" type="pres">
      <dgm:prSet presAssocID="{3C2D75B1-B898-42F6-83A3-404A0005D35B}" presName="Accent2" presStyleCnt="0"/>
      <dgm:spPr/>
    </dgm:pt>
    <dgm:pt modelId="{024B1809-6E2C-498A-B78D-DF94E51C792A}" type="pres">
      <dgm:prSet presAssocID="{3C2D75B1-B898-42F6-83A3-404A0005D35B}" presName="Accent" presStyleLbl="bgShp" presStyleIdx="1" presStyleCnt="6"/>
      <dgm:spPr/>
    </dgm:pt>
    <dgm:pt modelId="{3BB9F010-53A6-4B1E-A183-24CC68BB0BE7}" type="pres">
      <dgm:prSet presAssocID="{3C2D75B1-B898-42F6-83A3-404A0005D3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AABC-4F2A-4B83-A4EE-58C965E24B3F}" type="pres">
      <dgm:prSet presAssocID="{3C6D1422-0EA7-4D32-A265-454102A1EF57}" presName="Accent3" presStyleCnt="0"/>
      <dgm:spPr/>
    </dgm:pt>
    <dgm:pt modelId="{E0C0259F-B62A-4686-B131-A03567822421}" type="pres">
      <dgm:prSet presAssocID="{3C6D1422-0EA7-4D32-A265-454102A1EF57}" presName="Accent" presStyleLbl="bgShp" presStyleIdx="2" presStyleCnt="6"/>
      <dgm:spPr/>
    </dgm:pt>
    <dgm:pt modelId="{B36BFB1A-7ED8-4BE1-8051-112015347EA4}" type="pres">
      <dgm:prSet presAssocID="{3C6D1422-0EA7-4D32-A265-454102A1EF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97A2-A38E-4B97-BA5F-0EA1978F436A}" type="pres">
      <dgm:prSet presAssocID="{C470246C-A1AC-4C3F-8EB0-0BC8E64E53E0}" presName="Accent4" presStyleCnt="0"/>
      <dgm:spPr/>
    </dgm:pt>
    <dgm:pt modelId="{757381B0-3834-442E-AA81-41B097F574CE}" type="pres">
      <dgm:prSet presAssocID="{C470246C-A1AC-4C3F-8EB0-0BC8E64E53E0}" presName="Accent" presStyleLbl="bgShp" presStyleIdx="3" presStyleCnt="6"/>
      <dgm:spPr/>
    </dgm:pt>
    <dgm:pt modelId="{8CC6AF26-53CD-490D-B530-BC83BAFEC6F8}" type="pres">
      <dgm:prSet presAssocID="{C470246C-A1AC-4C3F-8EB0-0BC8E64E53E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D9C39-F11F-4C54-938D-42BBD84ECEC5}" type="pres">
      <dgm:prSet presAssocID="{85A07037-B915-4B36-B867-03B3B14A75BF}" presName="Accent5" presStyleCnt="0"/>
      <dgm:spPr/>
    </dgm:pt>
    <dgm:pt modelId="{9E1C42FB-E085-4443-A074-FAACEDF2F15A}" type="pres">
      <dgm:prSet presAssocID="{85A07037-B915-4B36-B867-03B3B14A75BF}" presName="Accent" presStyleLbl="bgShp" presStyleIdx="4" presStyleCnt="6"/>
      <dgm:spPr/>
    </dgm:pt>
    <dgm:pt modelId="{EC1341F9-D401-4B47-BBA4-9B970299B304}" type="pres">
      <dgm:prSet presAssocID="{85A07037-B915-4B36-B867-03B3B14A7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AF43-4654-432B-A702-A4491BB03719}" type="pres">
      <dgm:prSet presAssocID="{899D4711-50D7-4950-86A0-80E0ED25A79A}" presName="Accent6" presStyleCnt="0"/>
      <dgm:spPr/>
    </dgm:pt>
    <dgm:pt modelId="{5D949AD3-842F-47FA-A0A5-309C41674551}" type="pres">
      <dgm:prSet presAssocID="{899D4711-50D7-4950-86A0-80E0ED25A79A}" presName="Accent" presStyleLbl="bgShp" presStyleIdx="5" presStyleCnt="6"/>
      <dgm:spPr/>
    </dgm:pt>
    <dgm:pt modelId="{84B70DD9-F32E-40F9-89DE-23A296313E21}" type="pres">
      <dgm:prSet presAssocID="{899D4711-50D7-4950-86A0-80E0ED25A79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E1D5E-2CD5-4B85-A9C3-05D6F94F593E}" srcId="{2EC6F269-F6E4-4325-B5BF-1BCF5CBDCC94}" destId="{E4F5FA2E-BEA0-4CE9-A0D2-B29FFB1D56CB}" srcOrd="0" destOrd="0" parTransId="{905DBB7D-8CCD-41EA-8973-139AB448CE7F}" sibTransId="{19D71E2F-6EEF-4B9A-8BF6-9391889DA288}"/>
    <dgm:cxn modelId="{E5FACE0B-F952-46C9-9458-B758AEFA74C4}" srcId="{E4F5FA2E-BEA0-4CE9-A0D2-B29FFB1D56CB}" destId="{899D4711-50D7-4950-86A0-80E0ED25A79A}" srcOrd="5" destOrd="0" parTransId="{D2887CF4-CC02-41ED-8EA3-3B555F8612CB}" sibTransId="{D1E60303-56F4-448F-8C90-E27867915F91}"/>
    <dgm:cxn modelId="{C578CD0F-D592-4BB4-B170-A32042D74604}" srcId="{E4F5FA2E-BEA0-4CE9-A0D2-B29FFB1D56CB}" destId="{3C6D1422-0EA7-4D32-A265-454102A1EF57}" srcOrd="2" destOrd="0" parTransId="{6702C8F9-1271-42DE-96F1-364C37FB0E01}" sibTransId="{51321BF7-D4B1-49F4-BB4E-5F00CE2FD628}"/>
    <dgm:cxn modelId="{C79CE46B-96F4-494A-BE5B-94D79AA96C6C}" type="presOf" srcId="{85A07037-B915-4B36-B867-03B3B14A75BF}" destId="{EC1341F9-D401-4B47-BBA4-9B970299B304}" srcOrd="0" destOrd="0" presId="urn:microsoft.com/office/officeart/2011/layout/HexagonRadial"/>
    <dgm:cxn modelId="{B47418B7-B835-40F6-A50A-958F516E86C7}" type="presOf" srcId="{899D4711-50D7-4950-86A0-80E0ED25A79A}" destId="{84B70DD9-F32E-40F9-89DE-23A296313E21}" srcOrd="0" destOrd="0" presId="urn:microsoft.com/office/officeart/2011/layout/HexagonRadial"/>
    <dgm:cxn modelId="{8AF0C805-DD7F-4FA6-BE43-59204131E77C}" srcId="{E4F5FA2E-BEA0-4CE9-A0D2-B29FFB1D56CB}" destId="{85A07037-B915-4B36-B867-03B3B14A75BF}" srcOrd="4" destOrd="0" parTransId="{4834991C-9B27-4E33-AF12-AD11633A8BED}" sibTransId="{1B1EE931-7885-4EF7-9E40-ABC69EB10EB9}"/>
    <dgm:cxn modelId="{1A984512-868F-4797-8940-CC3A09FB331E}" type="presOf" srcId="{2EC6F269-F6E4-4325-B5BF-1BCF5CBDCC94}" destId="{5AF753B8-1CEF-4F1C-8D25-E03033B650CF}" srcOrd="0" destOrd="0" presId="urn:microsoft.com/office/officeart/2011/layout/HexagonRadial"/>
    <dgm:cxn modelId="{403DBE9C-A7D2-436C-AC19-2649E8C87BB2}" type="presOf" srcId="{3C6D1422-0EA7-4D32-A265-454102A1EF57}" destId="{B36BFB1A-7ED8-4BE1-8051-112015347EA4}" srcOrd="0" destOrd="0" presId="urn:microsoft.com/office/officeart/2011/layout/HexagonRadial"/>
    <dgm:cxn modelId="{A353EE36-7952-42AD-9099-D201F0F39A8A}" type="presOf" srcId="{02568767-9365-4760-8789-FE742A68EFC2}" destId="{0EAA1F3E-F04A-47CF-8CC6-E2A6ABA72201}" srcOrd="0" destOrd="0" presId="urn:microsoft.com/office/officeart/2011/layout/HexagonRadial"/>
    <dgm:cxn modelId="{CF658A5C-20F4-4654-BC46-B20685D77A82}" srcId="{E4F5FA2E-BEA0-4CE9-A0D2-B29FFB1D56CB}" destId="{3C2D75B1-B898-42F6-83A3-404A0005D35B}" srcOrd="1" destOrd="0" parTransId="{F6772E6B-9570-4C24-BF47-3135C46E0E52}" sibTransId="{41DF8C7B-9435-454A-BD48-31433A631F57}"/>
    <dgm:cxn modelId="{279EB923-6BAA-43D1-B291-E9380536ADF6}" srcId="{E4F5FA2E-BEA0-4CE9-A0D2-B29FFB1D56CB}" destId="{C470246C-A1AC-4C3F-8EB0-0BC8E64E53E0}" srcOrd="3" destOrd="0" parTransId="{8DE36F80-49DA-4272-8091-5DF24A945E25}" sibTransId="{528D602E-1361-425A-8ADE-2C8DA09FC1EA}"/>
    <dgm:cxn modelId="{03B459C9-B3FC-4578-8FDB-334B1094DFC0}" type="presOf" srcId="{3C2D75B1-B898-42F6-83A3-404A0005D35B}" destId="{3BB9F010-53A6-4B1E-A183-24CC68BB0BE7}" srcOrd="0" destOrd="0" presId="urn:microsoft.com/office/officeart/2011/layout/HexagonRadial"/>
    <dgm:cxn modelId="{80B97070-EAF4-4109-BA94-C27A4D0812F3}" type="presOf" srcId="{C470246C-A1AC-4C3F-8EB0-0BC8E64E53E0}" destId="{8CC6AF26-53CD-490D-B530-BC83BAFEC6F8}" srcOrd="0" destOrd="0" presId="urn:microsoft.com/office/officeart/2011/layout/HexagonRadial"/>
    <dgm:cxn modelId="{D8F49F73-38A8-4E0E-9204-C813414610E5}" type="presOf" srcId="{E4F5FA2E-BEA0-4CE9-A0D2-B29FFB1D56CB}" destId="{D2FFF1BC-1EB4-4B64-9BC8-AB4178B8FE08}" srcOrd="0" destOrd="0" presId="urn:microsoft.com/office/officeart/2011/layout/HexagonRadial"/>
    <dgm:cxn modelId="{2ECB3DBC-1ADB-445A-B24E-4F8F99207360}" srcId="{E4F5FA2E-BEA0-4CE9-A0D2-B29FFB1D56CB}" destId="{02568767-9365-4760-8789-FE742A68EFC2}" srcOrd="0" destOrd="0" parTransId="{8413DA68-526C-43DC-B370-FC00C4018523}" sibTransId="{386668E8-623B-4D1A-8F06-72EDFCEFA770}"/>
    <dgm:cxn modelId="{60CD2D45-1998-4CB0-B599-B39642971653}" type="presParOf" srcId="{5AF753B8-1CEF-4F1C-8D25-E03033B650CF}" destId="{D2FFF1BC-1EB4-4B64-9BC8-AB4178B8FE08}" srcOrd="0" destOrd="0" presId="urn:microsoft.com/office/officeart/2011/layout/HexagonRadial"/>
    <dgm:cxn modelId="{03A33B1D-1560-49F2-A835-A1678B6575D3}" type="presParOf" srcId="{5AF753B8-1CEF-4F1C-8D25-E03033B650CF}" destId="{8B599E6F-C209-4619-B89E-A9AE6F46F920}" srcOrd="1" destOrd="0" presId="urn:microsoft.com/office/officeart/2011/layout/HexagonRadial"/>
    <dgm:cxn modelId="{F06C09DC-4EDE-49F0-B1F3-303740C17792}" type="presParOf" srcId="{8B599E6F-C209-4619-B89E-A9AE6F46F920}" destId="{1C805EFC-4BEE-43DA-A319-E7C046F8AFFB}" srcOrd="0" destOrd="0" presId="urn:microsoft.com/office/officeart/2011/layout/HexagonRadial"/>
    <dgm:cxn modelId="{6F2EF1F8-1763-4A4A-ABAF-9E82121C2604}" type="presParOf" srcId="{5AF753B8-1CEF-4F1C-8D25-E03033B650CF}" destId="{0EAA1F3E-F04A-47CF-8CC6-E2A6ABA72201}" srcOrd="2" destOrd="0" presId="urn:microsoft.com/office/officeart/2011/layout/HexagonRadial"/>
    <dgm:cxn modelId="{D157B77D-5B52-48FE-B125-6CFE238FD2EE}" type="presParOf" srcId="{5AF753B8-1CEF-4F1C-8D25-E03033B650CF}" destId="{6623C6AB-A3EE-4023-B289-08CABA1F56C3}" srcOrd="3" destOrd="0" presId="urn:microsoft.com/office/officeart/2011/layout/HexagonRadial"/>
    <dgm:cxn modelId="{03F48AE2-E391-4589-8FBC-2B34C7ABB562}" type="presParOf" srcId="{6623C6AB-A3EE-4023-B289-08CABA1F56C3}" destId="{024B1809-6E2C-498A-B78D-DF94E51C792A}" srcOrd="0" destOrd="0" presId="urn:microsoft.com/office/officeart/2011/layout/HexagonRadial"/>
    <dgm:cxn modelId="{6B370EB9-B108-49E8-9CA0-AC013D163B00}" type="presParOf" srcId="{5AF753B8-1CEF-4F1C-8D25-E03033B650CF}" destId="{3BB9F010-53A6-4B1E-A183-24CC68BB0BE7}" srcOrd="4" destOrd="0" presId="urn:microsoft.com/office/officeart/2011/layout/HexagonRadial"/>
    <dgm:cxn modelId="{D3AA9796-6A32-4B8C-8F5F-39ED20D3CC3D}" type="presParOf" srcId="{5AF753B8-1CEF-4F1C-8D25-E03033B650CF}" destId="{9C18AABC-4F2A-4B83-A4EE-58C965E24B3F}" srcOrd="5" destOrd="0" presId="urn:microsoft.com/office/officeart/2011/layout/HexagonRadial"/>
    <dgm:cxn modelId="{10F16820-ECF0-4E4B-AC7C-3ACCFC868AAA}" type="presParOf" srcId="{9C18AABC-4F2A-4B83-A4EE-58C965E24B3F}" destId="{E0C0259F-B62A-4686-B131-A03567822421}" srcOrd="0" destOrd="0" presId="urn:microsoft.com/office/officeart/2011/layout/HexagonRadial"/>
    <dgm:cxn modelId="{D139CCC4-2C7A-4678-BC0E-86A79C535BD0}" type="presParOf" srcId="{5AF753B8-1CEF-4F1C-8D25-E03033B650CF}" destId="{B36BFB1A-7ED8-4BE1-8051-112015347EA4}" srcOrd="6" destOrd="0" presId="urn:microsoft.com/office/officeart/2011/layout/HexagonRadial"/>
    <dgm:cxn modelId="{FE9FA5EE-1B4D-4C5B-81D6-0004644331B5}" type="presParOf" srcId="{5AF753B8-1CEF-4F1C-8D25-E03033B650CF}" destId="{C14197A2-A38E-4B97-BA5F-0EA1978F436A}" srcOrd="7" destOrd="0" presId="urn:microsoft.com/office/officeart/2011/layout/HexagonRadial"/>
    <dgm:cxn modelId="{DA2A0B95-F82D-4292-A81B-0DB34D539B3B}" type="presParOf" srcId="{C14197A2-A38E-4B97-BA5F-0EA1978F436A}" destId="{757381B0-3834-442E-AA81-41B097F574CE}" srcOrd="0" destOrd="0" presId="urn:microsoft.com/office/officeart/2011/layout/HexagonRadial"/>
    <dgm:cxn modelId="{19FA603C-87C3-4EE4-97E3-75E13AAEFE26}" type="presParOf" srcId="{5AF753B8-1CEF-4F1C-8D25-E03033B650CF}" destId="{8CC6AF26-53CD-490D-B530-BC83BAFEC6F8}" srcOrd="8" destOrd="0" presId="urn:microsoft.com/office/officeart/2011/layout/HexagonRadial"/>
    <dgm:cxn modelId="{77E5B00F-F720-4998-BE92-6E76950DF628}" type="presParOf" srcId="{5AF753B8-1CEF-4F1C-8D25-E03033B650CF}" destId="{B0ED9C39-F11F-4C54-938D-42BBD84ECEC5}" srcOrd="9" destOrd="0" presId="urn:microsoft.com/office/officeart/2011/layout/HexagonRadial"/>
    <dgm:cxn modelId="{3D9F9A87-4DFC-432E-9AAB-CD8EF32EF6F1}" type="presParOf" srcId="{B0ED9C39-F11F-4C54-938D-42BBD84ECEC5}" destId="{9E1C42FB-E085-4443-A074-FAACEDF2F15A}" srcOrd="0" destOrd="0" presId="urn:microsoft.com/office/officeart/2011/layout/HexagonRadial"/>
    <dgm:cxn modelId="{54BEFD13-DCBA-49F1-B629-B0843664EE34}" type="presParOf" srcId="{5AF753B8-1CEF-4F1C-8D25-E03033B650CF}" destId="{EC1341F9-D401-4B47-BBA4-9B970299B304}" srcOrd="10" destOrd="0" presId="urn:microsoft.com/office/officeart/2011/layout/HexagonRadial"/>
    <dgm:cxn modelId="{34384425-32AE-483F-BD36-140E50BE1D51}" type="presParOf" srcId="{5AF753B8-1CEF-4F1C-8D25-E03033B650CF}" destId="{02DDAF43-4654-432B-A702-A4491BB03719}" srcOrd="11" destOrd="0" presId="urn:microsoft.com/office/officeart/2011/layout/HexagonRadial"/>
    <dgm:cxn modelId="{DFA0A6EA-13AD-4261-B6E5-52328B2391EB}" type="presParOf" srcId="{02DDAF43-4654-432B-A702-A4491BB03719}" destId="{5D949AD3-842F-47FA-A0A5-309C41674551}" srcOrd="0" destOrd="0" presId="urn:microsoft.com/office/officeart/2011/layout/HexagonRadial"/>
    <dgm:cxn modelId="{7B3886AD-7F04-4960-A531-D708D97482FA}" type="presParOf" srcId="{5AF753B8-1CEF-4F1C-8D25-E03033B650CF}" destId="{84B70DD9-F32E-40F9-89DE-23A296313E21}" srcOrd="12" destOrd="0" presId="urn:microsoft.com/office/officeart/2011/layout/HexagonRadial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C92D-E09C-4C61-AC76-871A8129E276}">
      <dsp:nvSpPr>
        <dsp:cNvPr id="0" name=""/>
        <dsp:cNvSpPr/>
      </dsp:nvSpPr>
      <dsp:spPr>
        <a:xfrm>
          <a:off x="3220218" y="1853116"/>
          <a:ext cx="1691331" cy="114626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7908" y="2020983"/>
        <a:ext cx="1195951" cy="810535"/>
      </dsp:txXfrm>
    </dsp:sp>
    <dsp:sp modelId="{18D5FB70-3D5E-48F8-88D9-AB6895598225}">
      <dsp:nvSpPr>
        <dsp:cNvPr id="0" name=""/>
        <dsp:cNvSpPr/>
      </dsp:nvSpPr>
      <dsp:spPr>
        <a:xfrm rot="16200000">
          <a:off x="3902676" y="1329669"/>
          <a:ext cx="32641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51638" y="1468530"/>
        <a:ext cx="228491" cy="269695"/>
      </dsp:txXfrm>
    </dsp:sp>
    <dsp:sp modelId="{6AB9EF05-5727-4D92-A1BC-2864BD460CB6}">
      <dsp:nvSpPr>
        <dsp:cNvPr id="0" name=""/>
        <dsp:cNvSpPr/>
      </dsp:nvSpPr>
      <dsp:spPr>
        <a:xfrm>
          <a:off x="3124201" y="-84800"/>
          <a:ext cx="1883365" cy="132204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013" y="108808"/>
        <a:ext cx="1331741" cy="934824"/>
      </dsp:txXfrm>
    </dsp:sp>
    <dsp:sp modelId="{C8FAB7BB-F3BD-40FF-885A-B471196CC2ED}">
      <dsp:nvSpPr>
        <dsp:cNvPr id="0" name=""/>
        <dsp:cNvSpPr/>
      </dsp:nvSpPr>
      <dsp:spPr>
        <a:xfrm rot="19898712">
          <a:off x="4846998" y="1674274"/>
          <a:ext cx="39163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4046" y="1792073"/>
        <a:ext cx="274145" cy="269695"/>
      </dsp:txXfrm>
    </dsp:sp>
    <dsp:sp modelId="{0391F996-8AD1-4100-969E-25D8A0CB9CBE}">
      <dsp:nvSpPr>
        <dsp:cNvPr id="0" name=""/>
        <dsp:cNvSpPr/>
      </dsp:nvSpPr>
      <dsp:spPr>
        <a:xfrm>
          <a:off x="5105402" y="619156"/>
          <a:ext cx="2168212" cy="1322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2929" y="812764"/>
        <a:ext cx="1533158" cy="934824"/>
      </dsp:txXfrm>
    </dsp:sp>
    <dsp:sp modelId="{7BD7BFEB-C9C2-43AF-A111-BEC377A95616}">
      <dsp:nvSpPr>
        <dsp:cNvPr id="0" name=""/>
        <dsp:cNvSpPr/>
      </dsp:nvSpPr>
      <dsp:spPr>
        <a:xfrm rot="1280718">
          <a:off x="4933588" y="2615527"/>
          <a:ext cx="383470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7534" y="2684489"/>
        <a:ext cx="268429" cy="269695"/>
      </dsp:txXfrm>
    </dsp:sp>
    <dsp:sp modelId="{4AFC792A-BCDD-4203-B8E4-084849B0A819}">
      <dsp:nvSpPr>
        <dsp:cNvPr id="0" name=""/>
        <dsp:cNvSpPr/>
      </dsp:nvSpPr>
      <dsp:spPr>
        <a:xfrm>
          <a:off x="5333999" y="2676559"/>
          <a:ext cx="1918914" cy="124043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5017" y="2858216"/>
        <a:ext cx="1356878" cy="877116"/>
      </dsp:txXfrm>
    </dsp:sp>
    <dsp:sp modelId="{ABE993D1-63F5-4C42-832E-047864571846}">
      <dsp:nvSpPr>
        <dsp:cNvPr id="0" name=""/>
        <dsp:cNvSpPr/>
      </dsp:nvSpPr>
      <dsp:spPr>
        <a:xfrm rot="5400000">
          <a:off x="3949501" y="2987641"/>
          <a:ext cx="23276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84416" y="3042626"/>
        <a:ext cx="162936" cy="269695"/>
      </dsp:txXfrm>
    </dsp:sp>
    <dsp:sp modelId="{364B77D9-16E8-4935-AAFB-DD8056C48899}">
      <dsp:nvSpPr>
        <dsp:cNvPr id="0" name=""/>
        <dsp:cNvSpPr/>
      </dsp:nvSpPr>
      <dsp:spPr>
        <a:xfrm>
          <a:off x="2873966" y="3438566"/>
          <a:ext cx="2383836" cy="1675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3071" y="3683928"/>
        <a:ext cx="1685626" cy="1184710"/>
      </dsp:txXfrm>
    </dsp:sp>
    <dsp:sp modelId="{FFCD07E5-EFC7-41D9-AAD7-6C2BA2D147A3}">
      <dsp:nvSpPr>
        <dsp:cNvPr id="0" name=""/>
        <dsp:cNvSpPr/>
      </dsp:nvSpPr>
      <dsp:spPr>
        <a:xfrm rot="9447156">
          <a:off x="2839925" y="2632590"/>
          <a:ext cx="375310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48215" y="2700902"/>
        <a:ext cx="262717" cy="269695"/>
      </dsp:txXfrm>
    </dsp:sp>
    <dsp:sp modelId="{85735A74-EE1F-42BA-8550-EA2B5A24AFA2}">
      <dsp:nvSpPr>
        <dsp:cNvPr id="0" name=""/>
        <dsp:cNvSpPr/>
      </dsp:nvSpPr>
      <dsp:spPr>
        <a:xfrm>
          <a:off x="914394" y="2676563"/>
          <a:ext cx="1912952" cy="13220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4539" y="2870171"/>
        <a:ext cx="1352662" cy="934824"/>
      </dsp:txXfrm>
    </dsp:sp>
    <dsp:sp modelId="{26BC052B-0331-4260-A615-C441CD8089FF}">
      <dsp:nvSpPr>
        <dsp:cNvPr id="0" name=""/>
        <dsp:cNvSpPr/>
      </dsp:nvSpPr>
      <dsp:spPr>
        <a:xfrm rot="12660498">
          <a:off x="2973452" y="1652467"/>
          <a:ext cx="357962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73168" y="1770027"/>
        <a:ext cx="250573" cy="269695"/>
      </dsp:txXfrm>
    </dsp:sp>
    <dsp:sp modelId="{43D9E923-0CEE-473E-90DC-D0966DBB1684}">
      <dsp:nvSpPr>
        <dsp:cNvPr id="0" name=""/>
        <dsp:cNvSpPr/>
      </dsp:nvSpPr>
      <dsp:spPr>
        <a:xfrm>
          <a:off x="1066802" y="390566"/>
          <a:ext cx="1972550" cy="1651743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5675" y="632458"/>
        <a:ext cx="1394804" cy="116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236-927C-4DFA-A750-731FFD6D4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74" y="3962401"/>
            <a:ext cx="3788807" cy="201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2" y="914401"/>
            <a:ext cx="3894219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43880" y="3314700"/>
            <a:ext cx="3124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ও ব্যাংকি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050" y="6096001"/>
            <a:ext cx="308895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 ও বিনিয়োগ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828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236220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orizontal Scroll 7"/>
          <p:cNvSpPr/>
          <p:nvPr/>
        </p:nvSpPr>
        <p:spPr>
          <a:xfrm>
            <a:off x="5048984" y="243721"/>
            <a:ext cx="3104415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68491" y="2641313"/>
            <a:ext cx="1752600" cy="9657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488382" y="4419600"/>
            <a:ext cx="2722419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7FA-03AD-481E-B11B-8A481B88D7C6}" type="datetime1">
              <a:rPr lang="en-US" smtClean="0"/>
              <a:t>10/26/2019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2600994" y="956744"/>
            <a:ext cx="4126345" cy="18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55892" y="2757923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2816" y="5893143"/>
            <a:ext cx="22915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সংস্কৃতি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2" y="3477492"/>
            <a:ext cx="2488045" cy="26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772400" y="1752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2337375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4476379" y="250824"/>
            <a:ext cx="3321335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8305800" y="2514601"/>
            <a:ext cx="1676400" cy="9628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467600" y="3505200"/>
            <a:ext cx="28956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910945" y="4648201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884" y="3753135"/>
            <a:ext cx="2397182" cy="17901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251-27F6-472B-9C74-456745EA6921}" type="datetime1">
              <a:rPr lang="en-US" smtClean="0"/>
              <a:t>10/26/2019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8" y="3603512"/>
            <a:ext cx="4489384" cy="2052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286" y="2846742"/>
            <a:ext cx="1898338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485" y="5803613"/>
            <a:ext cx="49040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7650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58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rizontal Scroll 6"/>
          <p:cNvSpPr/>
          <p:nvPr/>
        </p:nvSpPr>
        <p:spPr>
          <a:xfrm>
            <a:off x="3066214" y="377258"/>
            <a:ext cx="4343400" cy="685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391401" y="2514600"/>
            <a:ext cx="3163896" cy="1143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91401" y="3908700"/>
            <a:ext cx="3322092" cy="8157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শৃঙ্খলা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391401" y="5216514"/>
            <a:ext cx="3322092" cy="87948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051" y="1212272"/>
            <a:ext cx="3436500" cy="1585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67" y="6074417"/>
            <a:ext cx="3429000" cy="304800"/>
          </a:xfrm>
        </p:spPr>
        <p:txBody>
          <a:bodyPr/>
          <a:lstStyle/>
          <a:p>
            <a:fld id="{6C2C431C-0297-433A-9A9F-B504CE6A42F8}" type="datetime1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92876"/>
            <a:ext cx="4419600" cy="283845"/>
          </a:xfrm>
        </p:spPr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713509"/>
            <a:ext cx="5117015" cy="270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9" y="3772484"/>
            <a:ext cx="5130870" cy="250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33256" y="3415141"/>
            <a:ext cx="295794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395588"/>
            <a:ext cx="25908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আইন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2092037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58201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4000501" y="121225"/>
            <a:ext cx="3581400" cy="7135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64468" y="3048000"/>
            <a:ext cx="3225664" cy="838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64468" y="4683694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7150-9AF2-448F-B9A8-3E655489B608}" type="datetime1">
              <a:rPr lang="en-US" smtClean="0"/>
              <a:t>10/26/2019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5" y="914400"/>
            <a:ext cx="4232567" cy="216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709" y="3287675"/>
            <a:ext cx="32627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862935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12" y="1828801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3830780" y="206514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2743200"/>
            <a:ext cx="4038600" cy="1752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আমদানির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5140927"/>
            <a:ext cx="44958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964" y="3962399"/>
            <a:ext cx="3319197" cy="19061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5D2-C635-4ED3-A1D3-E1A9FC3A6C5C}" type="datetime1">
              <a:rPr lang="en-US" smtClean="0"/>
              <a:t>10/26/2019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3124200" cy="457200"/>
          </a:xfrm>
        </p:spPr>
        <p:txBody>
          <a:bodyPr/>
          <a:lstStyle/>
          <a:p>
            <a:r>
              <a:rPr lang="en-US" sz="1400" b="1" smtClean="0">
                <a:latin typeface="NikoshBAN" panose="02000000000000000000" pitchFamily="2" charset="0"/>
                <a:cs typeface="NikoshBAN" panose="02000000000000000000" pitchFamily="2" charset="0"/>
              </a:rPr>
              <a:t>Lm Ashab Uddin Ridoy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07039"/>
              </p:ext>
            </p:extLst>
          </p:nvPr>
        </p:nvGraphicFramePr>
        <p:xfrm>
          <a:off x="2286001" y="2895602"/>
          <a:ext cx="6762465" cy="335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6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নদনদী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ঐতিয্য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bn-BD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সুবিধা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842" y="1447801"/>
            <a:ext cx="1150506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নিচের পরিবেশের উপাদান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অনুকূল না প্রতিকূল তা ব্যাখ্যা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505200" y="152400"/>
            <a:ext cx="4495800" cy="10668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11DE-59C0-4A33-BB1B-097F127B376B}" type="datetime1">
              <a:rPr lang="en-US" smtClean="0"/>
              <a:t>10/26/2019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823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001657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41198"/>
            <a:ext cx="7467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973148"/>
            <a:ext cx="77724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উন্নয়ন উৎপাদনকে কি করে 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89863" y="262719"/>
            <a:ext cx="3403410" cy="9906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AC1C-0D2F-4CB4-95F2-22614BCEA7DE}" type="datetime1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787-06D9-4861-8338-5363FFB95B52}" type="datetime1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14901"/>
            <a:ext cx="5635388" cy="3928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1"/>
            <a:ext cx="365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03" y="5454621"/>
            <a:ext cx="1131399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FB4-5752-4526-AC48-8FD20175F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553-9CBA-4E3B-8D84-12D87EDD1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77761" y="477672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 Ashab Uddin Ridoy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1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386284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5271700"/>
            <a:ext cx="3276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31867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A04-97E4-4485-9A4B-B973102E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1C7-EDD4-4BB8-AF31-BDAA827C32B6}" type="datetime1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1527214"/>
            <a:ext cx="4679844" cy="415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04909" y="440332"/>
            <a:ext cx="54864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8" y="1527214"/>
            <a:ext cx="4783497" cy="4064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29000" y="5908251"/>
            <a:ext cx="43622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92" y="1844427"/>
            <a:ext cx="69484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8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B9F-40C4-4B73-A8FF-ED86AAA4C91D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275" y="745924"/>
            <a:ext cx="571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4" y="3303171"/>
            <a:ext cx="4246426" cy="30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713" y="2647064"/>
            <a:ext cx="11136573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চিহ্নিত করতে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ব্যাখ্যা করতে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CEF-4876-4DB0-A356-5341511113FB}" type="datetime1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552144"/>
            <a:ext cx="30434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3733800" y="152400"/>
            <a:ext cx="5257800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94D2-0525-4AD2-93DA-319B108405BE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81200" y="13716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94764" y="288878"/>
            <a:ext cx="8610600" cy="838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 সমূহ চিহ্নিতকরণ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5A62-A5ED-4C3B-8CA5-DCD65679CCB5}" type="datetime1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FF1BC-1EB4-4B64-9BC8-AB4178B8F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05EFC-4BEE-43DA-A319-E7C046F8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A1F3E-F04A-47CF-8CC6-E2A6ABA7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B1809-6E2C-498A-B78D-DF94E51C7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9F010-53A6-4B1E-A183-24CC68BB0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C0259F-B62A-4686-B131-A0356782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FB1A-7ED8-4BE1-8051-11201534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381B0-3834-442E-AA81-41B097F57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6AF26-53CD-490D-B530-BC83BAFE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C42FB-E085-4443-A074-FAACEDF2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341F9-D401-4B47-BBA4-9B970299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9AD3-842F-47FA-A0A5-309C4167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0DD9-F32E-40F9-89DE-23A29631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5" y="794755"/>
            <a:ext cx="4157210" cy="2410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6" y="3799468"/>
            <a:ext cx="4426524" cy="19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3171337"/>
            <a:ext cx="276225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39" y="6016529"/>
            <a:ext cx="2875182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0712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29600" y="2662957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390898" y="270189"/>
            <a:ext cx="5791202" cy="6363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85808" y="4724400"/>
            <a:ext cx="2372592" cy="1219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48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3DFF-A800-4EAE-91A9-C99027D9248D}" type="datetime1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8555</TotalTime>
  <Words>338</Words>
  <Application>Microsoft Office PowerPoint</Application>
  <PresentationFormat>Widescreen</PresentationFormat>
  <Paragraphs>149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Lm Ashab Uddin Ridoy</cp:lastModifiedBy>
  <cp:revision>1207</cp:revision>
  <dcterms:created xsi:type="dcterms:W3CDTF">2019-05-27T04:34:07Z</dcterms:created>
  <dcterms:modified xsi:type="dcterms:W3CDTF">2019-10-26T07:26:52Z</dcterms:modified>
</cp:coreProperties>
</file>