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5"/>
  </p:notesMasterIdLst>
  <p:sldIdLst>
    <p:sldId id="256" r:id="rId2"/>
    <p:sldId id="27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4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86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433A9-E75E-41F1-9866-2BBFE70F3C4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AABED-7C9B-4866-9799-0691B517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1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2CB1-9789-4CB8-B27C-954C1DF6B7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3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6F843-32B1-4D58-B92C-FBF01D22A94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340"/>
            </a:lvl1pPr>
            <a:lvl2pPr marL="445770" indent="0" algn="ctr">
              <a:buNone/>
              <a:defRPr sz="1950"/>
            </a:lvl2pPr>
            <a:lvl3pPr marL="891540" indent="0" algn="ctr">
              <a:buNone/>
              <a:defRPr sz="1755"/>
            </a:lvl3pPr>
            <a:lvl4pPr marL="1337310" indent="0" algn="ctr">
              <a:buNone/>
              <a:defRPr sz="1560"/>
            </a:lvl4pPr>
            <a:lvl5pPr marL="1783080" indent="0" algn="ctr">
              <a:buNone/>
              <a:defRPr sz="1560"/>
            </a:lvl5pPr>
            <a:lvl6pPr marL="2228850" indent="0" algn="ctr">
              <a:buNone/>
              <a:defRPr sz="1560"/>
            </a:lvl6pPr>
            <a:lvl7pPr marL="2674620" indent="0" algn="ctr">
              <a:buNone/>
              <a:defRPr sz="1560"/>
            </a:lvl7pPr>
            <a:lvl8pPr marL="3120390" indent="0" algn="ctr">
              <a:buNone/>
              <a:defRPr sz="1560"/>
            </a:lvl8pPr>
            <a:lvl9pPr marL="3566160" indent="0" algn="ctr">
              <a:buNone/>
              <a:defRPr sz="15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EEDA-DACC-4024-B9CC-A17F770D9F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63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F8F2-1CFE-4678-8D20-6385FF7DF5C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84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1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CC09-E943-48FA-9B3E-BF2B6BCC37B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5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07BF-EBB3-4B98-84E6-6DC6BDA547F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44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40">
                <a:solidFill>
                  <a:schemeClr val="tx1">
                    <a:tint val="75000"/>
                  </a:schemeClr>
                </a:solidFill>
              </a:defRPr>
            </a:lvl1pPr>
            <a:lvl2pPr marL="4457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891540" indent="0">
              <a:buNone/>
              <a:defRPr sz="1755">
                <a:solidFill>
                  <a:schemeClr val="tx1">
                    <a:tint val="75000"/>
                  </a:schemeClr>
                </a:solidFill>
              </a:defRPr>
            </a:lvl3pPr>
            <a:lvl4pPr marL="133731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4pPr>
            <a:lvl5pPr marL="178308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5pPr>
            <a:lvl6pPr marL="222885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6pPr>
            <a:lvl7pPr marL="267462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7pPr>
            <a:lvl8pPr marL="312039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8pPr>
            <a:lvl9pPr marL="356616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58F1-787C-4770-A205-C48BE56387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0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8041-CD46-403D-BE78-20D56A09B1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02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F8C2-649C-42AC-83AD-D56D35C390E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419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B0CE-ACE7-44BE-8FDE-89128C020C6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66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1FD3-6A21-4ACF-B21F-FC9D7E4BC0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37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20"/>
            </a:lvl1pPr>
            <a:lvl2pPr>
              <a:defRPr sz="2730"/>
            </a:lvl2pPr>
            <a:lvl3pPr>
              <a:defRPr sz="2340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33C9-B606-4C07-B429-6424B94E4BC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6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120"/>
            </a:lvl1pPr>
            <a:lvl2pPr marL="445770" indent="0">
              <a:buNone/>
              <a:defRPr sz="2730"/>
            </a:lvl2pPr>
            <a:lvl3pPr marL="891540" indent="0">
              <a:buNone/>
              <a:defRPr sz="2340"/>
            </a:lvl3pPr>
            <a:lvl4pPr marL="1337310" indent="0">
              <a:buNone/>
              <a:defRPr sz="1950"/>
            </a:lvl4pPr>
            <a:lvl5pPr marL="1783080" indent="0">
              <a:buNone/>
              <a:defRPr sz="1950"/>
            </a:lvl5pPr>
            <a:lvl6pPr marL="2228850" indent="0">
              <a:buNone/>
              <a:defRPr sz="1950"/>
            </a:lvl6pPr>
            <a:lvl7pPr marL="2674620" indent="0">
              <a:buNone/>
              <a:defRPr sz="1950"/>
            </a:lvl7pPr>
            <a:lvl8pPr marL="3120390" indent="0">
              <a:buNone/>
              <a:defRPr sz="1950"/>
            </a:lvl8pPr>
            <a:lvl9pPr marL="3566160" indent="0">
              <a:buNone/>
              <a:defRPr sz="195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0"/>
            </a:lvl1pPr>
            <a:lvl2pPr marL="445770" indent="0">
              <a:buNone/>
              <a:defRPr sz="1365"/>
            </a:lvl2pPr>
            <a:lvl3pPr marL="891540" indent="0">
              <a:buNone/>
              <a:defRPr sz="1170"/>
            </a:lvl3pPr>
            <a:lvl4pPr marL="1337310" indent="0">
              <a:buNone/>
              <a:defRPr sz="975"/>
            </a:lvl4pPr>
            <a:lvl5pPr marL="1783080" indent="0">
              <a:buNone/>
              <a:defRPr sz="975"/>
            </a:lvl5pPr>
            <a:lvl6pPr marL="2228850" indent="0">
              <a:buNone/>
              <a:defRPr sz="975"/>
            </a:lvl6pPr>
            <a:lvl7pPr marL="2674620" indent="0">
              <a:buNone/>
              <a:defRPr sz="975"/>
            </a:lvl7pPr>
            <a:lvl8pPr marL="3120390" indent="0">
              <a:buNone/>
              <a:defRPr sz="975"/>
            </a:lvl8pPr>
            <a:lvl9pPr marL="3566160" indent="0">
              <a:buNone/>
              <a:defRPr sz="9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8253-88F0-4EE8-A2B2-A257F5DCA2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73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8FD4-E430-4433-8E98-C716DB5A5D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8/26/2019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F51EB-0EE9-44B6-8FDC-DC88A35844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99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891540" rtl="0" eaLnBrk="1" latinLnBrk="0" hangingPunct="1">
        <a:lnSpc>
          <a:spcPct val="90000"/>
        </a:lnSpc>
        <a:spcBef>
          <a:spcPct val="0"/>
        </a:spcBef>
        <a:buNone/>
        <a:defRPr sz="4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885" indent="-222885" algn="l" defTabSz="89154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234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56019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200596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45173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89750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34327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789045" indent="-222885" algn="l" defTabSz="89154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3pPr>
      <a:lvl4pPr marL="133731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178308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12039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56616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90967" y="504967"/>
            <a:ext cx="6271146" cy="134316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9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504" y="2019981"/>
            <a:ext cx="8508811" cy="45154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18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27060" y="540412"/>
            <a:ext cx="39100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bn-IN" sz="8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ea typeface="+mj-ea"/>
                <a:cs typeface="NikoshBAN" panose="02000000000000000000" pitchFamily="2" charset="0"/>
              </a:rPr>
              <a:t>একক কাজ </a:t>
            </a:r>
            <a:endParaRPr lang="en-US" sz="3200" b="1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2264" y="2656764"/>
            <a:ext cx="11286698" cy="2503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 </a:t>
            </a:r>
            <a:r>
              <a:rPr lang="en-US" sz="48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ধরনের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নিরাপত্তায়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চুরির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সম্ভবনা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bn-IN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 </a:t>
            </a:r>
            <a:r>
              <a:rPr lang="en-US" sz="48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শক্তিশালী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IN" sz="4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endParaRPr lang="bn-IN" sz="4400" dirty="0">
              <a:solidFill>
                <a:srgbClr val="FF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0231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3397" y="336083"/>
            <a:ext cx="33255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B050"/>
                </a:solidFill>
              </a:rPr>
              <a:t>মূল্যায়ন</a:t>
            </a:r>
            <a:endParaRPr lang="en-US" sz="66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1729025"/>
            <a:ext cx="83865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জটিল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bn-IN" sz="6000" b="1" kern="0" dirty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4029" y="3773607"/>
            <a:ext cx="8750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অনলাইন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বুঝ</a:t>
            </a:r>
            <a:r>
              <a:rPr lang="bn-IN" sz="6000" b="1" kern="0" dirty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84000" y="2606554"/>
            <a:ext cx="75732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হ্যাকারের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6000" b="1" kern="0" dirty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1936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752" y="5486205"/>
            <a:ext cx="117234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হ্যাকিং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করণীয়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bn-IN" sz="4800" b="1" dirty="0">
                <a:solidFill>
                  <a:prstClr val="black">
                    <a:lumMod val="50000"/>
                    <a:lumOff val="50000"/>
                  </a:prstClr>
                </a:solidFill>
                <a:latin typeface="NikoshBAN" pitchFamily="2" charset="0"/>
                <a:cs typeface="NikoshBAN" pitchFamily="2" charset="0"/>
              </a:rPr>
              <a:t>? </a:t>
            </a:r>
            <a:endParaRPr lang="bn-IN" sz="7200" b="1" dirty="0">
              <a:solidFill>
                <a:prstClr val="black">
                  <a:lumMod val="50000"/>
                  <a:lumOff val="50000"/>
                </a:prst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38350" y="267269"/>
            <a:ext cx="47573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bn-IN" sz="80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80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475" y="1447801"/>
            <a:ext cx="4851778" cy="39186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3191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150125"/>
            <a:ext cx="11887200" cy="656457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81299" y="2117489"/>
            <a:ext cx="6629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16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21600" b="1" dirty="0">
              <a:ln>
                <a:solidFill>
                  <a:srgbClr val="FF0000"/>
                </a:solidFill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Lm Ashab Uddin Ridoy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4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11689" y="584269"/>
            <a:ext cx="55682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4448" y="2784138"/>
            <a:ext cx="5595581" cy="37856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অষ্টম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তৃ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তীয়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971" y="4230590"/>
            <a:ext cx="6100549" cy="23083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এলএম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আছহাব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উদ্দিন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হৃদয়</a:t>
            </a:r>
            <a:endParaRPr 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পেকুয়া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বালিকা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325" y="1060802"/>
            <a:ext cx="2332275" cy="3109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Lm Ashab Uddin Ridoy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2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07859" y="212707"/>
            <a:ext cx="697628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600" b="1" dirty="0" err="1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6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latin typeface="NikoshBAN" pitchFamily="2" charset="0"/>
                <a:cs typeface="NikoshBAN" pitchFamily="2" charset="0"/>
              </a:rPr>
              <a:t>ছবিগুলি</a:t>
            </a:r>
            <a:r>
              <a:rPr lang="en-US" sz="6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6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latin typeface="NikoshBAN" pitchFamily="2" charset="0"/>
                <a:cs typeface="NikoshBAN" pitchFamily="2" charset="0"/>
              </a:rPr>
              <a:t>কর</a:t>
            </a:r>
            <a:r>
              <a:rPr lang="bn-BD" sz="6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344" y="1271013"/>
            <a:ext cx="3766472" cy="2390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741" y="1252208"/>
            <a:ext cx="3581400" cy="24283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278" y="3921678"/>
            <a:ext cx="4803605" cy="27056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6562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4025" y="1342031"/>
            <a:ext cx="102398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অনলাইন</a:t>
            </a:r>
            <a:r>
              <a:rPr lang="en-US" sz="72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72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72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72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</a:t>
            </a:r>
            <a:endParaRPr lang="en-US" sz="7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4274" y="322582"/>
            <a:ext cx="4312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279" y="2396616"/>
            <a:ext cx="7142813" cy="40178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2936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5909" y="2080146"/>
            <a:ext cx="11354937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bn-BD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bn-IN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 পাঠ শেষে </a:t>
            </a:r>
            <a:r>
              <a:rPr lang="en-US" sz="4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শিক্ষাথীরা</a:t>
            </a:r>
            <a:r>
              <a:rPr lang="en-US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….</a:t>
            </a:r>
            <a:endParaRPr lang="bn-IN" sz="6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48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4800" b="1" dirty="0" err="1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অনলাইন</a:t>
            </a:r>
            <a:r>
              <a:rPr lang="en-US" sz="48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48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কী </a:t>
            </a:r>
            <a:r>
              <a:rPr lang="en-US" sz="48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8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 </a:t>
            </a:r>
            <a:r>
              <a:rPr lang="bn-IN" sz="48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4800" b="1" dirty="0">
              <a:solidFill>
                <a:srgbClr val="2C3C43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028700" lvl="1" indent="-571500" algn="just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bn-IN" sz="900" b="1" dirty="0">
              <a:solidFill>
                <a:srgbClr val="2C3C43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44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4400" b="1" dirty="0" err="1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হ্যাকাররা</a:t>
            </a:r>
            <a:r>
              <a:rPr lang="en-US" sz="44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হ্যাকিং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বর্ননা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4400" b="1" dirty="0">
              <a:solidFill>
                <a:srgbClr val="2C3C43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028700" lvl="1" indent="-571500" algn="just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bn-IN" sz="800" b="1" dirty="0">
              <a:solidFill>
                <a:srgbClr val="2C3C43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 algn="just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44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en-US" sz="4400" b="1" dirty="0" err="1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4400" b="1" dirty="0" smtClean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কেমন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উচিত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IN" sz="4400" b="1" dirty="0">
                <a:solidFill>
                  <a:srgbClr val="2C3C43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571500" indent="-5715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</a:pPr>
            <a:endParaRPr lang="bn-IN" sz="4800" b="1" dirty="0">
              <a:solidFill>
                <a:prstClr val="black">
                  <a:lumMod val="50000"/>
                  <a:lumOff val="50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86200" y="685800"/>
            <a:ext cx="4454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</a:t>
            </a:r>
            <a:r>
              <a:rPr lang="en-US" sz="8000" b="1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খন</a:t>
            </a:r>
            <a:r>
              <a:rPr lang="bn-BD" sz="8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 </a:t>
            </a:r>
            <a:endParaRPr lang="en-US" sz="8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5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1439" y="555010"/>
            <a:ext cx="6721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B050"/>
                </a:solidFill>
              </a:rPr>
              <a:t>অনলাইন</a:t>
            </a:r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err="1">
                <a:solidFill>
                  <a:srgbClr val="00B050"/>
                </a:solidFill>
              </a:rPr>
              <a:t>পরিচয়</a:t>
            </a:r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err="1">
                <a:solidFill>
                  <a:srgbClr val="00B050"/>
                </a:solidFill>
              </a:rPr>
              <a:t>কি</a:t>
            </a:r>
            <a:endParaRPr lang="en-US" sz="40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136" y="5011004"/>
            <a:ext cx="11491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অনলাইন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ব্যক্তির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ই-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মেইল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ঠিকানা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সামাজিক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সাইটের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ভাবের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বিনিময়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464023" y="4836311"/>
            <a:ext cx="114504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করলাম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হ্যাকার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চোর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চুরি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37744" y="427288"/>
            <a:ext cx="7084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B050"/>
                </a:solidFill>
              </a:rPr>
              <a:t>নিচের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ছবি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গুলো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লক্ষ্য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কর</a:t>
            </a:r>
            <a:endParaRPr lang="en-US" sz="3200" b="1" dirty="0">
              <a:solidFill>
                <a:srgbClr val="00B05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999" y="1447799"/>
            <a:ext cx="4918881" cy="34212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17" y="1447800"/>
            <a:ext cx="4971942" cy="3522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/>
          <p:cNvSpPr txBox="1"/>
          <p:nvPr/>
        </p:nvSpPr>
        <p:spPr>
          <a:xfrm>
            <a:off x="354842" y="5682296"/>
            <a:ext cx="1155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একজন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হ্যাকার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তখনই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চুরি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যখন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ব্যবস্থা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দুর্বল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নিরপত্তার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ধরণের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তালা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সহজ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হলেও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চুরি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হওয়ার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সম্ভবনা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570464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7546" y="1279668"/>
            <a:ext cx="11546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sz="40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0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সহজ</a:t>
            </a:r>
            <a:r>
              <a:rPr lang="en-US" sz="40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পাসওয়ার্ডঃ</a:t>
            </a:r>
            <a:r>
              <a:rPr lang="en-US" sz="40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১২৩৪৫৬,abcdef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3080" y="1911330"/>
            <a:ext cx="1154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28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কেমন</a:t>
            </a:r>
            <a:r>
              <a:rPr lang="en-US" sz="28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28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উচিতঃ</a:t>
            </a:r>
            <a:r>
              <a:rPr lang="en-US" sz="28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একটু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শক্তিশালী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জটিল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উচিত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Bol77#398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546" y="2912324"/>
            <a:ext cx="11864454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36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গোপনীয়তার</a:t>
            </a:r>
            <a:r>
              <a:rPr lang="en-US" sz="36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টিপসঃ</a:t>
            </a:r>
            <a:r>
              <a:rPr lang="en-US" sz="36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endParaRPr lang="en-US" sz="105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দীর্ঘ,বর্ণ,শব্দ,প্রতীক,বাক্য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যোগে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নিয়মিত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পাসওয়ার্ড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পরিবর্তন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করা,অনলাইনে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কাজের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লগ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আউট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708" y="5101796"/>
            <a:ext cx="29527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80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980" y="223911"/>
            <a:ext cx="5615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নিচের </a:t>
            </a:r>
            <a:r>
              <a:rPr lang="en-US" sz="3200" b="1" dirty="0" err="1">
                <a:solidFill>
                  <a:srgbClr val="00B050"/>
                </a:solidFill>
              </a:rPr>
              <a:t>ছবি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গুলো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লক্ষ্য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কর</a:t>
            </a:r>
            <a:endParaRPr lang="en-US" sz="3200" b="1" dirty="0">
              <a:solidFill>
                <a:srgbClr val="00B05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324280" y="3677672"/>
            <a:ext cx="6965949" cy="2032423"/>
            <a:chOff x="898706" y="3352800"/>
            <a:chExt cx="6965949" cy="203242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706" y="3352800"/>
              <a:ext cx="3219450" cy="2032423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3255" y="3352800"/>
              <a:ext cx="3581400" cy="2032423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2422706" y="868126"/>
            <a:ext cx="7403682" cy="1963121"/>
            <a:chOff x="711382" y="1003724"/>
            <a:chExt cx="7137218" cy="1881907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9200" y="1003724"/>
              <a:ext cx="2819400" cy="188190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1382" y="1128269"/>
              <a:ext cx="3384549" cy="1757362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2473505" y="2971901"/>
            <a:ext cx="6816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দুর্বল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নিরাপত্তা-হ্যাকার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হ্যাকিং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চেষ্টা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93200" y="5995345"/>
            <a:ext cx="869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শক্তিশালী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হ্যাকিং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নিরাপদ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রয়েছে</a:t>
            </a: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85686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8533</TotalTime>
  <Words>281</Words>
  <Application>Microsoft Office PowerPoint</Application>
  <PresentationFormat>Widescreen</PresentationFormat>
  <Paragraphs>49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Trebuchet MS</vt:lpstr>
      <vt:lpstr>Vrinda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 Ashab Uddin Ridoy</dc:creator>
  <cp:lastModifiedBy>Lm Ashab Uddin Ridoy</cp:lastModifiedBy>
  <cp:revision>1187</cp:revision>
  <dcterms:created xsi:type="dcterms:W3CDTF">2019-05-27T04:34:07Z</dcterms:created>
  <dcterms:modified xsi:type="dcterms:W3CDTF">2019-08-26T13:53:57Z</dcterms:modified>
</cp:coreProperties>
</file>