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9"/>
  </p:notesMasterIdLst>
  <p:sldIdLst>
    <p:sldId id="256" r:id="rId2"/>
    <p:sldId id="272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33A9-E75E-41F1-9866-2BBFE70F3C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ABED-7C9B-4866-9799-0691B5178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AABED-7C9B-4866-9799-0691B5178D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17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6F843-32B1-4D58-B92C-FBF01D22A9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9EEDA-DACC-4024-B9CC-A17F770D9F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F8F2-1CFE-4678-8D20-6385FF7DF5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7CC09-E943-48FA-9B3E-BF2B6BCC37B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07BF-EBB3-4B98-84E6-6DC6BDA547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458F1-787C-4770-A205-C48BE563878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D8041-CD46-403D-BE78-20D56A09B1B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9F8C2-649C-42AC-83AD-D56D35C390E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EB0CE-ACE7-44BE-8FDE-89128C020C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41FD3-6A21-4ACF-B21F-FC9D7E4BC0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033C9-B606-4C07-B429-6424B94E4BC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88253-88F0-4EE8-A2B2-A257F5DCA2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D8FD4-E430-4433-8E98-C716DB5A5D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90967" y="504967"/>
            <a:ext cx="6271146" cy="1343166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504" y="2019981"/>
            <a:ext cx="8508811" cy="45154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18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90" y="1090043"/>
            <a:ext cx="6948254" cy="276169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3" name="Group 2"/>
          <p:cNvGrpSpPr/>
          <p:nvPr/>
        </p:nvGrpSpPr>
        <p:grpSpPr>
          <a:xfrm>
            <a:off x="177421" y="4229100"/>
            <a:ext cx="11846257" cy="2499129"/>
            <a:chOff x="769493" y="4229100"/>
            <a:chExt cx="10512477" cy="2499129"/>
          </a:xfrm>
        </p:grpSpPr>
        <p:sp>
          <p:nvSpPr>
            <p:cNvPr id="5" name="Rectangle 4"/>
            <p:cNvSpPr/>
            <p:nvPr/>
          </p:nvSpPr>
          <p:spPr>
            <a:xfrm>
              <a:off x="784484" y="4229100"/>
              <a:ext cx="10497486" cy="82246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১।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প্রথমে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সেটআপ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ফাইলে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ক্লিক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ক্লিক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করলেই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ইনস্টলেশন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শুরু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সেটআপ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ফাইল্টি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১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নং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চিত্রে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দেখান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হয়েছে</a:t>
              </a:r>
              <a:r>
                <a:rPr lang="en-US" sz="20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69494" y="5768859"/>
              <a:ext cx="10497486" cy="95937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৩।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ইয়েস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(Yes)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বাটনে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ক্লিক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করলে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প্রোগ্রামের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ভাষা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ইংরেজি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সিলেক্ট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করার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উইন্ডো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আসবে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ওকে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(Ok)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বাটনে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ক্লিক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করলে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ইনস্টলেশন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শুরু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  ৩নং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চিত্রে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দেখান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হয়েছে</a:t>
              </a:r>
              <a:r>
                <a:rPr lang="en-US" sz="28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69493" y="5181600"/>
              <a:ext cx="10497487" cy="47627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২। ২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নং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চিত্রে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Yes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বাটনে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ক্লিক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হবে</a:t>
              </a:r>
              <a:r>
                <a:rPr lang="en-US" sz="3200" b="1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485370" y="209615"/>
            <a:ext cx="8791393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ইনস্টল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atin typeface="NikoshBAN" pitchFamily="2" charset="0"/>
                <a:cs typeface="NikoshBAN" pitchFamily="2" charset="0"/>
              </a:rPr>
              <a:t>শিখি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83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54832" y="4366824"/>
            <a:ext cx="11857216" cy="84108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 smtClean="0">
              <a:solidFill>
                <a:schemeClr val="tx1"/>
              </a:solidFill>
              <a:latin typeface="RinkiyMJ" pitchFamily="2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৪।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সেটআপ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উইন্ডো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Next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বাটনে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লাইসেন্সের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উইন্ডো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Next 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বাটনে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400" b="1" dirty="0">
              <a:solidFill>
                <a:schemeClr val="tx1"/>
              </a:solidFill>
              <a:latin typeface="RinkiyMJ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09863" y="5467350"/>
            <a:ext cx="11857215" cy="12382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৫।পরবর্তীতে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উইন্ডোর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Next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বাটনে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ইনস্টলের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জায়গা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অর্থা</a:t>
            </a:r>
            <a:r>
              <a:rPr lang="as-IN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লোকেশনে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চাইবে।এরপর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Install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বাটনে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করলে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লোকেশনে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5নং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দেখান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b="1" dirty="0">
              <a:solidFill>
                <a:schemeClr val="tx1"/>
              </a:solidFill>
              <a:latin typeface="RinkiyMJ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24286" y="144639"/>
            <a:ext cx="4887007" cy="3810532"/>
            <a:chOff x="924286" y="144639"/>
            <a:chExt cx="4887007" cy="38105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286" y="144639"/>
              <a:ext cx="4887007" cy="3810532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1139252" y="3462728"/>
              <a:ext cx="704538" cy="402503"/>
            </a:xfrm>
            <a:prstGeom prst="ellipse">
              <a:avLst/>
            </a:prstGeom>
            <a:solidFill>
              <a:srgbClr val="FFD5D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4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138470" y="144639"/>
            <a:ext cx="4893728" cy="3810532"/>
            <a:chOff x="6138470" y="144639"/>
            <a:chExt cx="4893728" cy="38105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8470" y="144639"/>
              <a:ext cx="4893728" cy="3810532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6208425" y="3525188"/>
              <a:ext cx="704538" cy="402503"/>
            </a:xfrm>
            <a:prstGeom prst="ellipse">
              <a:avLst/>
            </a:prstGeom>
            <a:solidFill>
              <a:srgbClr val="FFD5D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5</a:t>
              </a:r>
            </a:p>
          </p:txBody>
        </p:sp>
      </p:grp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95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68490" y="5399223"/>
            <a:ext cx="11682483" cy="101589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7।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Installবাটনে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4400" dirty="0">
                <a:solidFill>
                  <a:schemeClr val="tx1"/>
                </a:solidFill>
                <a:latin typeface="RinkiyMJ" pitchFamily="2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VLC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সফটওয়্যারটির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ফাইনাল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solidFill>
                <a:schemeClr val="tx1"/>
              </a:solidFill>
              <a:latin typeface="RinkiyMJ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8490" y="4250843"/>
            <a:ext cx="9054067" cy="9525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chemeClr val="tx1"/>
                </a:solidFill>
                <a:latin typeface="RinkiyMJ" pitchFamily="2" charset="0"/>
              </a:rPr>
              <a:t> 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৬।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Next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বাটনে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solidFill>
                <a:schemeClr val="tx1"/>
              </a:solidFill>
              <a:latin typeface="RinkiyMJ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94274" y="248561"/>
            <a:ext cx="4871592" cy="3812550"/>
            <a:chOff x="1094274" y="248561"/>
            <a:chExt cx="4871592" cy="381255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4274" y="248561"/>
              <a:ext cx="4871592" cy="3812550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1139252" y="3462728"/>
              <a:ext cx="704538" cy="402503"/>
            </a:xfrm>
            <a:prstGeom prst="ellipse">
              <a:avLst/>
            </a:prstGeom>
            <a:solidFill>
              <a:srgbClr val="FFD5D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6</a:t>
              </a:r>
              <a:endPara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154559" y="248561"/>
            <a:ext cx="4889595" cy="3812550"/>
            <a:chOff x="6154559" y="248561"/>
            <a:chExt cx="4889595" cy="38125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4559" y="248561"/>
              <a:ext cx="4889595" cy="3812550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6328350" y="3495208"/>
              <a:ext cx="704538" cy="402503"/>
            </a:xfrm>
            <a:prstGeom prst="ellipse">
              <a:avLst/>
            </a:prstGeom>
            <a:solidFill>
              <a:srgbClr val="FFD5D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7</a:t>
              </a: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0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9307" y="5091302"/>
            <a:ext cx="11477768" cy="11692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8।কম্পিউটারে ভিএলসি প্লেয়ার ইনস্টল হলে Finish বাটনে ক্লিক করতে হবে।</a:t>
            </a:r>
            <a:endParaRPr lang="en-US" sz="3600" b="1" dirty="0">
              <a:solidFill>
                <a:schemeClr val="tx1"/>
              </a:solidFill>
              <a:latin typeface="RinkiyMJ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620370" y="763413"/>
            <a:ext cx="6404156" cy="4081542"/>
            <a:chOff x="3829987" y="490458"/>
            <a:chExt cx="4894288" cy="3741307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9987" y="490458"/>
              <a:ext cx="4894288" cy="3741307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3957403" y="3702570"/>
              <a:ext cx="704538" cy="402503"/>
            </a:xfrm>
            <a:prstGeom prst="ellipse">
              <a:avLst/>
            </a:prstGeom>
            <a:solidFill>
              <a:srgbClr val="FFD5D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8</a:t>
              </a: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9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Callout 2"/>
          <p:cNvSpPr/>
          <p:nvPr/>
        </p:nvSpPr>
        <p:spPr>
          <a:xfrm>
            <a:off x="3072984" y="119922"/>
            <a:ext cx="4017363" cy="1319134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054059" y="119922"/>
            <a:ext cx="2668249" cy="8244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সময়ঃ</a:t>
            </a:r>
            <a:r>
              <a:rPr lang="en-US" dirty="0" smtClean="0">
                <a:solidFill>
                  <a:schemeClr val="tx1"/>
                </a:solidFill>
              </a:rPr>
              <a:t> ৫ </a:t>
            </a:r>
            <a:r>
              <a:rPr lang="en-US" dirty="0" err="1" smtClean="0">
                <a:solidFill>
                  <a:schemeClr val="tx1"/>
                </a:solidFill>
              </a:rPr>
              <a:t>মিনিট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965684" y="1679035"/>
            <a:ext cx="2803161" cy="4083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ইনস্টলেশনের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চার্ট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44" y="1790857"/>
            <a:ext cx="7746167" cy="3859679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9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2682240" y="228600"/>
            <a:ext cx="6827520" cy="795395"/>
          </a:xfrm>
          <a:prstGeom prst="ribb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54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1889" y="2749611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ইলেকট্রনিকস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Device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পরিচালিত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(ক)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(ঘ)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ডাটা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113152D-A8F8-4CDF-8565-6583283E86C9}"/>
              </a:ext>
            </a:extLst>
          </p:cNvPr>
          <p:cNvSpPr txBox="1"/>
          <p:nvPr/>
        </p:nvSpPr>
        <p:spPr>
          <a:xfrm>
            <a:off x="461888" y="1131953"/>
            <a:ext cx="103460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সিডি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ডিভিডি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ড্রাইভ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(ক)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Setup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(খ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Auto ran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(গ)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Read me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Restart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661D1516-A77A-49C8-ADBD-8FE01BF01F3C}"/>
              </a:ext>
            </a:extLst>
          </p:cNvPr>
          <p:cNvSpPr/>
          <p:nvPr/>
        </p:nvSpPr>
        <p:spPr>
          <a:xfrm>
            <a:off x="2517347" y="2145171"/>
            <a:ext cx="593188" cy="602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7479098-C7F2-4D1F-BAB1-72EEADDC28F0}"/>
              </a:ext>
            </a:extLst>
          </p:cNvPr>
          <p:cNvSpPr txBox="1"/>
          <p:nvPr/>
        </p:nvSpPr>
        <p:spPr>
          <a:xfrm>
            <a:off x="398387" y="3878770"/>
            <a:ext cx="728917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অবশ্যই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 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সেটিকে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সাপোর্ট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কিনা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ii.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জিনা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iii.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এডমিনিস্ট্রেটরের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অনুমতি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কিনা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ii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(গ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(ঘ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ii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DB3DC00-8A41-4BC9-AF87-528207DE56C1}"/>
              </a:ext>
            </a:extLst>
          </p:cNvPr>
          <p:cNvSpPr/>
          <p:nvPr/>
        </p:nvSpPr>
        <p:spPr>
          <a:xfrm>
            <a:off x="596798" y="3237430"/>
            <a:ext cx="609600" cy="595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B313EFBF-7B09-4FC1-A39F-8B4EF53782E9}"/>
              </a:ext>
            </a:extLst>
          </p:cNvPr>
          <p:cNvSpPr/>
          <p:nvPr/>
        </p:nvSpPr>
        <p:spPr>
          <a:xfrm>
            <a:off x="5330097" y="6320351"/>
            <a:ext cx="609600" cy="5956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01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11" grpId="0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ame Side Corner Rectangle 1"/>
          <p:cNvSpPr/>
          <p:nvPr/>
        </p:nvSpPr>
        <p:spPr>
          <a:xfrm>
            <a:off x="329821" y="5137152"/>
            <a:ext cx="11532357" cy="1219200"/>
          </a:xfrm>
          <a:prstGeom prst="snip2Same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১</a:t>
            </a:r>
            <a:r>
              <a:rPr lang="bn-BD" sz="4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4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ইনস্টলেশনের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ধাপগুলো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লিখে </a:t>
            </a:r>
            <a:r>
              <a:rPr lang="bn-BD" sz="4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আনবে।   </a:t>
            </a:r>
            <a:endParaRPr lang="en-US" sz="4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38397" y="166251"/>
            <a:ext cx="279857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5400" b="1" dirty="0">
                <a:ln w="12700">
                  <a:solidFill>
                    <a:srgbClr val="1485A4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b="1" dirty="0">
              <a:ln w="12700">
                <a:solidFill>
                  <a:srgbClr val="1485A4">
                    <a:satMod val="155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2"/>
          <a:stretch/>
        </p:blipFill>
        <p:spPr>
          <a:xfrm>
            <a:off x="2848129" y="1214140"/>
            <a:ext cx="5626933" cy="34897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390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150125"/>
            <a:ext cx="11887200" cy="65645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81299" y="2117489"/>
            <a:ext cx="6629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16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21600" b="1" dirty="0">
              <a:ln>
                <a:solidFill>
                  <a:srgbClr val="FF0000"/>
                </a:solidFill>
              </a:ln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6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1689" y="584269"/>
            <a:ext cx="5568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8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4448" y="2784138"/>
            <a:ext cx="5595581" cy="37856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নবম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দ্বিতীয়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971" y="4230590"/>
            <a:ext cx="6100549" cy="23083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এলএম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আছহাব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হৃদয়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পেকুয়া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বালিকা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25" y="1060802"/>
            <a:ext cx="2332275" cy="3109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40" y="251124"/>
            <a:ext cx="1803976" cy="238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70657" y="266535"/>
            <a:ext cx="4176143" cy="769441"/>
          </a:xfrm>
          <a:prstGeom prst="rect">
            <a:avLst/>
          </a:prstGeom>
          <a:gradFill flip="none" rotWithShape="1">
            <a:gsLst>
              <a:gs pos="32000">
                <a:srgbClr val="F5EBB0"/>
              </a:gs>
              <a:gs pos="0">
                <a:srgbClr val="FFFF99"/>
              </a:gs>
              <a:gs pos="54000">
                <a:srgbClr val="CCFFFF"/>
              </a:gs>
              <a:gs pos="74000">
                <a:schemeClr val="accent4">
                  <a:lumMod val="40000"/>
                  <a:lumOff val="60000"/>
                </a:schemeClr>
              </a:gs>
              <a:gs pos="100000">
                <a:srgbClr val="FFFF9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none">
            <a:spAutoFit/>
          </a:bodyPr>
          <a:lstStyle/>
          <a:p>
            <a:pPr algn="ctr"/>
            <a:r>
              <a:rPr lang="bn-BD" sz="4400" b="1" i="1" dirty="0">
                <a:latin typeface="NikoshBAN" pitchFamily="2" charset="0"/>
                <a:cs typeface="NikoshBAN" pitchFamily="2" charset="0"/>
              </a:rPr>
              <a:t>ছবিতে কি দেখা যাচ্ছে?</a:t>
            </a:r>
            <a:endParaRPr lang="en-US" sz="4400" b="1" i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79" y="1770414"/>
            <a:ext cx="4102993" cy="35261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153" y="1770414"/>
            <a:ext cx="4102993" cy="35261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8679" y="5646305"/>
            <a:ext cx="90376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44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Callout 6"/>
          <p:cNvSpPr/>
          <p:nvPr/>
        </p:nvSpPr>
        <p:spPr>
          <a:xfrm>
            <a:off x="347867" y="1207948"/>
            <a:ext cx="7909028" cy="1810310"/>
          </a:xfrm>
          <a:prstGeom prst="cloudCallout">
            <a:avLst>
              <a:gd name="adj1" fmla="val -6068"/>
              <a:gd name="adj2" fmla="val 84692"/>
            </a:avLst>
          </a:prstGeom>
          <a:solidFill>
            <a:srgbClr val="CCCCFF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r>
              <a:rPr lang="en-US" sz="66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…..</a:t>
            </a:r>
          </a:p>
        </p:txBody>
      </p:sp>
      <p:sp>
        <p:nvSpPr>
          <p:cNvPr id="9" name="Horizontal Scroll 8"/>
          <p:cNvSpPr/>
          <p:nvPr/>
        </p:nvSpPr>
        <p:spPr>
          <a:xfrm>
            <a:off x="3473205" y="3492875"/>
            <a:ext cx="7261553" cy="1913860"/>
          </a:xfrm>
          <a:prstGeom prst="horizontalScroll">
            <a:avLst/>
          </a:prstGeom>
          <a:solidFill>
            <a:schemeClr val="bg2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ইনস্টলেশন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38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307" y="2301202"/>
            <a:ext cx="1231028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lang="en-US" sz="4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বলতে পারবে</a:t>
            </a:r>
            <a:r>
              <a:rPr lang="en-US" sz="4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4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ইনস্টল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লক্ষণীয়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;</a:t>
            </a:r>
          </a:p>
          <a:p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৩।সফটওয়্যার </a:t>
            </a:r>
            <a:r>
              <a:rPr lang="en-US" sz="4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ইনস্টলেশন</a:t>
            </a:r>
            <a:r>
              <a:rPr lang="en-US" sz="4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  <a:endParaRPr lang="bn-BD" sz="4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37532" y="405233"/>
            <a:ext cx="331693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8000" b="1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 </a:t>
            </a:r>
            <a:endParaRPr lang="as-IN" sz="80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68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Magnetic Disk 2"/>
          <p:cNvSpPr/>
          <p:nvPr/>
        </p:nvSpPr>
        <p:spPr>
          <a:xfrm>
            <a:off x="2787999" y="622754"/>
            <a:ext cx="5824331" cy="1808922"/>
          </a:xfrm>
          <a:prstGeom prst="flowChartMagneticDisk">
            <a:avLst/>
          </a:prstGeom>
          <a:solidFill>
            <a:schemeClr val="bg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5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5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Bevel 6"/>
          <p:cNvSpPr/>
          <p:nvPr/>
        </p:nvSpPr>
        <p:spPr>
          <a:xfrm>
            <a:off x="261582" y="3025087"/>
            <a:ext cx="11668835" cy="3331265"/>
          </a:xfrm>
          <a:prstGeom prst="beve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(Computer Software)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একগুচ্ছ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কর্মপদ্ধতি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ব্যবহারবিধি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প্রকারের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সম্পাদন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অথ্যা</a:t>
            </a:r>
            <a:r>
              <a:rPr lang="as-IN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ৎ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প্রোগ্রামের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সংগ্রহ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কালেকশন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কম্পিউটারকে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94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be 2"/>
          <p:cNvSpPr/>
          <p:nvPr/>
        </p:nvSpPr>
        <p:spPr>
          <a:xfrm>
            <a:off x="4443608" y="656915"/>
            <a:ext cx="3709792" cy="1216152"/>
          </a:xfrm>
          <a:prstGeom prst="cub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6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071015" y="2683238"/>
            <a:ext cx="5352161" cy="2589433"/>
          </a:xfrm>
          <a:prstGeom prst="cloud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</a:t>
            </a:r>
            <a:r>
              <a:rPr lang="en-US" sz="44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4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252" y="2565542"/>
            <a:ext cx="4762500" cy="317182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68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irect Access Storage 2"/>
          <p:cNvSpPr/>
          <p:nvPr/>
        </p:nvSpPr>
        <p:spPr>
          <a:xfrm>
            <a:off x="978195" y="404038"/>
            <a:ext cx="10483702" cy="1608390"/>
          </a:xfrm>
          <a:prstGeom prst="flowChartMagneticDrum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sz="4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Bevel 3"/>
          <p:cNvSpPr/>
          <p:nvPr/>
        </p:nvSpPr>
        <p:spPr>
          <a:xfrm>
            <a:off x="218364" y="2803158"/>
            <a:ext cx="11805314" cy="3597642"/>
          </a:xfrm>
          <a:prstGeom prst="beve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যন্ত্রে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সাপোর্ট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কিনা</a:t>
            </a:r>
            <a:endParaRPr lang="en-US" sz="3200" b="1" dirty="0" smtClean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অপারেটিং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সিস্টেমের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এডমিনিস্ট্রেট্রের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অনুমতি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কিনা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এন্টিভাইরাস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কিনা</a:t>
            </a:r>
            <a:endParaRPr lang="en-US" sz="3200" b="1" dirty="0" smtClean="0">
              <a:ln w="0"/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অন্যান্য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কারন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বন্ধ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থাকলে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ঝামেলা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 smtClean="0">
                <a:ln w="0"/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78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Callout 1"/>
          <p:cNvSpPr/>
          <p:nvPr/>
        </p:nvSpPr>
        <p:spPr>
          <a:xfrm>
            <a:off x="3307080" y="152400"/>
            <a:ext cx="5577840" cy="844062"/>
          </a:xfrm>
          <a:prstGeom prst="leftRightArrowCallou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</a:t>
            </a:r>
            <a:r>
              <a:rPr lang="bn-BD" sz="4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8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66" y="1253735"/>
            <a:ext cx="4099034" cy="3429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lowchart: Magnetic Disk 6"/>
          <p:cNvSpPr/>
          <p:nvPr/>
        </p:nvSpPr>
        <p:spPr>
          <a:xfrm>
            <a:off x="134911" y="4768656"/>
            <a:ext cx="11842230" cy="1866900"/>
          </a:xfrm>
          <a:prstGeom prst="flowChartMagneticDisk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ইনস্টল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লক্ষনীয়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গুলোর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২টি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6695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8508</TotalTime>
  <Words>606</Words>
  <Application>Microsoft Office PowerPoint</Application>
  <PresentationFormat>Widescreen</PresentationFormat>
  <Paragraphs>85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NikoshBAN</vt:lpstr>
      <vt:lpstr>RinkiyMJ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MADRASHA</dc:creator>
  <cp:lastModifiedBy>Lm Ashab Uddin Ridoy</cp:lastModifiedBy>
  <cp:revision>1174</cp:revision>
  <dcterms:created xsi:type="dcterms:W3CDTF">2019-05-27T04:34:07Z</dcterms:created>
  <dcterms:modified xsi:type="dcterms:W3CDTF">2020-04-19T03:13:44Z</dcterms:modified>
</cp:coreProperties>
</file>