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25"/>
  </p:notesMasterIdLst>
  <p:sldIdLst>
    <p:sldId id="256" r:id="rId2"/>
    <p:sldId id="272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10" r:id="rId21"/>
    <p:sldId id="311" r:id="rId22"/>
    <p:sldId id="312" r:id="rId23"/>
    <p:sldId id="29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D4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86" autoAdjust="0"/>
    <p:restoredTop sz="94660"/>
  </p:normalViewPr>
  <p:slideViewPr>
    <p:cSldViewPr snapToGrid="0">
      <p:cViewPr varScale="1">
        <p:scale>
          <a:sx n="70" d="100"/>
          <a:sy n="70" d="100"/>
        </p:scale>
        <p:origin x="450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433A9-E75E-41F1-9866-2BBFE70F3C42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AABED-7C9B-4866-9799-0691B5178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16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ভিডিও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প্রদর্শনের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মনোযোগ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আকর্ষণ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ঘোষণা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82C41-2F22-43C4-B9F5-4A0E455CF716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970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পাঠ</a:t>
            </a:r>
            <a:r>
              <a:rPr lang="en-US" dirty="0" smtClean="0"/>
              <a:t> </a:t>
            </a:r>
            <a:r>
              <a:rPr lang="en-US" dirty="0" err="1" smtClean="0"/>
              <a:t>বোর্ডে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দেওয়া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82C41-2F22-43C4-B9F5-4A0E455CF71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432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প্রশ্ন</a:t>
            </a:r>
            <a:r>
              <a:rPr lang="en-US" dirty="0" smtClean="0"/>
              <a:t> ও</a:t>
            </a:r>
            <a:r>
              <a:rPr lang="en-US" baseline="0" dirty="0" smtClean="0"/>
              <a:t> </a:t>
            </a:r>
            <a:r>
              <a:rPr lang="en-US" dirty="0" err="1" smtClean="0"/>
              <a:t>উত্তরের</a:t>
            </a:r>
            <a:r>
              <a:rPr lang="en-US" dirty="0" smtClean="0"/>
              <a:t> </a:t>
            </a:r>
            <a:r>
              <a:rPr lang="en-US" dirty="0" err="1" smtClean="0"/>
              <a:t>মাধ্যমে</a:t>
            </a:r>
            <a:r>
              <a:rPr lang="en-US" dirty="0" smtClean="0"/>
              <a:t> </a:t>
            </a:r>
            <a:r>
              <a:rPr lang="en-US" dirty="0" err="1" smtClean="0"/>
              <a:t>সাইবার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ক্রাইমের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সংজ্ঞা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দেওয়া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82C41-2F22-43C4-B9F5-4A0E455CF71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228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সম্প্রতি</a:t>
            </a:r>
            <a:r>
              <a:rPr lang="en-US" dirty="0" smtClean="0"/>
              <a:t> </a:t>
            </a:r>
            <a:r>
              <a:rPr lang="en-US" dirty="0" err="1" smtClean="0"/>
              <a:t>ঘটে</a:t>
            </a:r>
            <a:r>
              <a:rPr lang="en-US" dirty="0" smtClean="0"/>
              <a:t> </a:t>
            </a:r>
            <a:r>
              <a:rPr lang="en-US" dirty="0" err="1" smtClean="0"/>
              <a:t>যাওয়া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কয়েকটি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সাইবার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ক্রাইমের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বর্ণনা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দেওয়া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82C41-2F22-43C4-B9F5-4A0E455CF71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574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মাথা</a:t>
            </a:r>
            <a:r>
              <a:rPr lang="en-US" dirty="0" smtClean="0"/>
              <a:t> </a:t>
            </a:r>
            <a:r>
              <a:rPr lang="en-US" dirty="0" err="1" smtClean="0"/>
              <a:t>খাটানোর</a:t>
            </a:r>
            <a:r>
              <a:rPr lang="en-US" dirty="0" smtClean="0"/>
              <a:t> </a:t>
            </a:r>
            <a:r>
              <a:rPr lang="en-US" dirty="0" err="1" smtClean="0"/>
              <a:t>মাধ্যমে</a:t>
            </a:r>
            <a:r>
              <a:rPr lang="en-US" dirty="0" smtClean="0"/>
              <a:t> </a:t>
            </a:r>
            <a:r>
              <a:rPr lang="en-US" dirty="0" err="1" smtClean="0"/>
              <a:t>জোড়ায়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r>
              <a:rPr lang="en-US" dirty="0" smtClean="0"/>
              <a:t> </a:t>
            </a:r>
            <a:r>
              <a:rPr lang="en-US" dirty="0" err="1" smtClean="0"/>
              <a:t>প্রদান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 </a:t>
            </a:r>
            <a:r>
              <a:rPr lang="en-US" dirty="0" err="1" smtClean="0"/>
              <a:t>হবে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82C41-2F22-43C4-B9F5-4A0E455CF71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755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82C41-2F22-43C4-B9F5-4A0E455CF71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386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মূল্যায়নের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সংক্ষিপ্ত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82C41-2F22-43C4-B9F5-4A0E455CF71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466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82C41-2F22-43C4-B9F5-4A0E455CF71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082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6F843-32B1-4D58-B92C-FBF01D22A94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32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340"/>
            </a:lvl1pPr>
            <a:lvl2pPr marL="445770" indent="0" algn="ctr">
              <a:buNone/>
              <a:defRPr sz="1950"/>
            </a:lvl2pPr>
            <a:lvl3pPr marL="891540" indent="0" algn="ctr">
              <a:buNone/>
              <a:defRPr sz="1755"/>
            </a:lvl3pPr>
            <a:lvl4pPr marL="1337310" indent="0" algn="ctr">
              <a:buNone/>
              <a:defRPr sz="1560"/>
            </a:lvl4pPr>
            <a:lvl5pPr marL="1783080" indent="0" algn="ctr">
              <a:buNone/>
              <a:defRPr sz="1560"/>
            </a:lvl5pPr>
            <a:lvl6pPr marL="2228850" indent="0" algn="ctr">
              <a:buNone/>
              <a:defRPr sz="1560"/>
            </a:lvl6pPr>
            <a:lvl7pPr marL="2674620" indent="0" algn="ctr">
              <a:buNone/>
              <a:defRPr sz="1560"/>
            </a:lvl7pPr>
            <a:lvl8pPr marL="3120390" indent="0" algn="ctr">
              <a:buNone/>
              <a:defRPr sz="1560"/>
            </a:lvl8pPr>
            <a:lvl9pPr marL="3566160" indent="0" algn="ctr">
              <a:buNone/>
              <a:defRPr sz="15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42821-A594-4CEF-AD6E-A6EF1718F4C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63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A866-0711-4B83-8997-080C4D236A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84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1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93CF2-5DFF-4C1F-95FC-052D49BCC30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85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1302-3861-4D13-A930-2585A6C5BE1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44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340">
                <a:solidFill>
                  <a:schemeClr val="tx1">
                    <a:tint val="75000"/>
                  </a:schemeClr>
                </a:solidFill>
              </a:defRPr>
            </a:lvl1pPr>
            <a:lvl2pPr marL="44577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89154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3pPr>
            <a:lvl4pPr marL="133731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4pPr>
            <a:lvl5pPr marL="178308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5pPr>
            <a:lvl6pPr marL="222885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6pPr>
            <a:lvl7pPr marL="267462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7pPr>
            <a:lvl8pPr marL="312039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8pPr>
            <a:lvl9pPr marL="356616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41659-A828-48F3-9A84-493B7443C5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30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7DEA-E2D2-430E-B62D-BE3DDB8CFC8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02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02AD8-0D7D-4AE4-A162-0C2C55B2B7C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41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F37C-F6D2-447D-85B2-85F8FB0B1BE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66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E6162-C472-48F8-9AFB-9F29E498530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37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BFF01-C485-49C9-A6DF-F037F7C4D0E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76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20"/>
            </a:lvl1pPr>
            <a:lvl2pPr marL="445770" indent="0">
              <a:buNone/>
              <a:defRPr sz="2730"/>
            </a:lvl2pPr>
            <a:lvl3pPr marL="891540" indent="0">
              <a:buNone/>
              <a:defRPr sz="2340"/>
            </a:lvl3pPr>
            <a:lvl4pPr marL="1337310" indent="0">
              <a:buNone/>
              <a:defRPr sz="1950"/>
            </a:lvl4pPr>
            <a:lvl5pPr marL="1783080" indent="0">
              <a:buNone/>
              <a:defRPr sz="1950"/>
            </a:lvl5pPr>
            <a:lvl6pPr marL="2228850" indent="0">
              <a:buNone/>
              <a:defRPr sz="1950"/>
            </a:lvl6pPr>
            <a:lvl7pPr marL="2674620" indent="0">
              <a:buNone/>
              <a:defRPr sz="1950"/>
            </a:lvl7pPr>
            <a:lvl8pPr marL="3120390" indent="0">
              <a:buNone/>
              <a:defRPr sz="1950"/>
            </a:lvl8pPr>
            <a:lvl9pPr marL="3566160" indent="0">
              <a:buNone/>
              <a:defRPr sz="195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8207C-6F9F-407C-864C-BEC829F36CC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73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1B187-E367-4D92-AA26-B0BD841BE8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999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891540" rtl="0" eaLnBrk="1" latinLnBrk="0" hangingPunct="1">
        <a:lnSpc>
          <a:spcPct val="90000"/>
        </a:lnSpc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885" indent="-222885" algn="l" defTabSz="8915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273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2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56019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200596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45173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89750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34327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78904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1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08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85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39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gif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90967" y="504967"/>
            <a:ext cx="6271146" cy="134316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9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9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504" y="2019981"/>
            <a:ext cx="8508811" cy="451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18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E:\MOTIAR\Motiar D. Content\Class Viii\Picture\পাট ১৯\us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239" y="584847"/>
            <a:ext cx="3963986" cy="3874049"/>
          </a:xfrm>
          <a:prstGeom prst="ellipse">
            <a:avLst/>
          </a:prstGeom>
          <a:ln w="63500" cap="rnd">
            <a:solidFill>
              <a:srgbClr val="00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3907" name="Picture 3" descr="E:\MOTIAR\Motiar D. Content\Class Viii\Picture\পাট ১৯\b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9565" y="680381"/>
            <a:ext cx="3873896" cy="3889951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44572" y="5843820"/>
            <a:ext cx="11769924" cy="930618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8659" tIns="49329" rIns="98659" bIns="49329" rtlCol="0">
            <a:spAutoFit/>
          </a:bodyPr>
          <a:lstStyle/>
          <a:p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২০১৩ </a:t>
            </a:r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১৫ </a:t>
            </a:r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এপ্রিল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মার্কিন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যুক্তরাষ্ট্রের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বস্টন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18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MOTIAR\D,contennt Picture 2\sib 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40" y="1497320"/>
            <a:ext cx="10822675" cy="51764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12009" y="328410"/>
            <a:ext cx="7547652" cy="832899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8659" tIns="49329" rIns="98659" bIns="49329" rtlCol="0">
            <a:spAutoFit/>
          </a:bodyPr>
          <a:lstStyle/>
          <a:p>
            <a:pPr algn="ctr"/>
            <a:r>
              <a:rPr lang="en-US" sz="4765" dirty="0" err="1">
                <a:latin typeface="NikoshBAN" pitchFamily="2" charset="0"/>
                <a:cs typeface="NikoshBAN" pitchFamily="2" charset="0"/>
              </a:rPr>
              <a:t>বস্টনে</a:t>
            </a:r>
            <a:r>
              <a:rPr lang="en-US" sz="4765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765" dirty="0" err="1">
                <a:latin typeface="NikoshBAN" pitchFamily="2" charset="0"/>
                <a:cs typeface="NikoshBAN" pitchFamily="2" charset="0"/>
              </a:rPr>
              <a:t>শক্তিশালী</a:t>
            </a:r>
            <a:r>
              <a:rPr lang="en-US" sz="4765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765" dirty="0" err="1">
                <a:latin typeface="NikoshBAN" pitchFamily="2" charset="0"/>
                <a:cs typeface="NikoshBAN" pitchFamily="2" charset="0"/>
              </a:rPr>
              <a:t>বোমা</a:t>
            </a:r>
            <a:r>
              <a:rPr lang="en-US" sz="4765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765" dirty="0" err="1">
                <a:latin typeface="NikoshBAN" pitchFamily="2" charset="0"/>
                <a:cs typeface="NikoshBAN" pitchFamily="2" charset="0"/>
              </a:rPr>
              <a:t>বিস্ফোরণ</a:t>
            </a:r>
            <a:endParaRPr lang="en-US" sz="4765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66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03" y="929925"/>
            <a:ext cx="9819533" cy="45155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0127" y="5863328"/>
            <a:ext cx="11900848" cy="715175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8659" tIns="49329" rIns="98659" bIns="49329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২০১১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৯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জুন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নিউইয়ার্ক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টাইমস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পত্রিকায়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সংবাদ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ছাপা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01609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6067" y="5329453"/>
            <a:ext cx="11709778" cy="1294692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8659" tIns="49329" rIns="98659" bIns="49329" rtlCol="0">
            <a:spAutoFit/>
          </a:bodyPr>
          <a:lstStyle/>
          <a:p>
            <a:pPr algn="ctr"/>
            <a:r>
              <a:rPr lang="en-US" sz="3883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সিটি</a:t>
            </a:r>
            <a:r>
              <a:rPr lang="en-US" sz="3883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83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ব্যাংকের</a:t>
            </a:r>
            <a:r>
              <a:rPr lang="en-US" sz="3883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83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883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83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883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83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গ্রাহকের</a:t>
            </a:r>
            <a:r>
              <a:rPr lang="en-US" sz="3883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883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কেডিট</a:t>
            </a:r>
            <a:r>
              <a:rPr lang="en-US" sz="3883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83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কার্ডের</a:t>
            </a:r>
            <a:r>
              <a:rPr lang="en-US" sz="3883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83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গোপন</a:t>
            </a:r>
            <a:r>
              <a:rPr lang="en-US" sz="3883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83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3883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83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অপারাধীদের</a:t>
            </a:r>
            <a:r>
              <a:rPr lang="en-US" sz="3883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83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3883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83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3883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83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গেছে</a:t>
            </a:r>
            <a:r>
              <a:rPr lang="en-US" sz="3883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2" descr="E:\MOTIAR\D,contennt Picture 2\cib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241" y="415053"/>
            <a:ext cx="7387431" cy="426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49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5660" y="4748285"/>
            <a:ext cx="11682483" cy="1701855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8659" tIns="49329" rIns="98659" bIns="49329" rtlCol="0">
            <a:spAutoFit/>
          </a:bodyPr>
          <a:lstStyle/>
          <a:p>
            <a:pPr algn="ctr"/>
            <a:r>
              <a:rPr lang="en-US" sz="5206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5206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206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5206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206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206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206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5206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206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সংঘঠিত</a:t>
            </a:r>
            <a:r>
              <a:rPr lang="en-US" sz="5206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206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5206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206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5206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206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5206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206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5206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206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206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54551" y="294566"/>
            <a:ext cx="7207250" cy="1430435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8659" tIns="49329" rIns="98659" bIns="49329" rtlCol="0">
            <a:spAutoFit/>
          </a:bodyPr>
          <a:lstStyle/>
          <a:p>
            <a:pPr algn="ctr"/>
            <a:r>
              <a:rPr lang="en-US" sz="8648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8648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648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1588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50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7" name="Picture 3" descr="C:\Users\Motiar\Desktop\Untitled 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7511" y="1923034"/>
            <a:ext cx="7976509" cy="34951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91070" y="5605002"/>
            <a:ext cx="11832608" cy="96883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8659" tIns="49329" rIns="98659" bIns="49329" rtlCol="0">
            <a:spAutoFit/>
          </a:bodyPr>
          <a:lstStyle/>
          <a:p>
            <a:pPr algn="just"/>
            <a:r>
              <a:rPr lang="en-US" sz="2824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2824" b="1" dirty="0"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2824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2824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24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24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24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24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24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24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24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2824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24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অপ্রয়োজনীয়</a:t>
            </a:r>
            <a:r>
              <a:rPr lang="en-US" sz="2824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24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উদ্দোশ্যশূলক</a:t>
            </a:r>
            <a:r>
              <a:rPr lang="en-US" sz="2824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24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আপত্তিকর</a:t>
            </a:r>
            <a:r>
              <a:rPr lang="en-US" sz="2824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24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2824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24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পাঠানো</a:t>
            </a:r>
            <a:r>
              <a:rPr lang="en-US" sz="2824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24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24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24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যাকে</a:t>
            </a:r>
            <a:r>
              <a:rPr lang="en-US" sz="2824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24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স্প্যাম</a:t>
            </a:r>
            <a:r>
              <a:rPr lang="en-US" sz="2824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24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2824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24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24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24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24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24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24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24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sz="2824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24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অপচয়</a:t>
            </a:r>
            <a:r>
              <a:rPr lang="en-US" sz="2824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2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24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24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05679" y="536813"/>
            <a:ext cx="4078261" cy="995892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8659" tIns="49329" rIns="98659" bIns="49329" rtlCol="0">
            <a:spAutoFit/>
          </a:bodyPr>
          <a:lstStyle/>
          <a:p>
            <a:pPr algn="ctr"/>
            <a:r>
              <a:rPr lang="en-US" sz="5824" b="1" dirty="0" err="1">
                <a:latin typeface="NikoshBAN" pitchFamily="2" charset="0"/>
                <a:cs typeface="NikoshBAN" pitchFamily="2" charset="0"/>
              </a:rPr>
              <a:t>স্প্যাম</a:t>
            </a:r>
            <a:r>
              <a:rPr lang="en-US" sz="5824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824" b="1" dirty="0" err="1">
                <a:latin typeface="NikoshBAN" pitchFamily="2" charset="0"/>
                <a:cs typeface="NikoshBAN" pitchFamily="2" charset="0"/>
              </a:rPr>
              <a:t>মেইল</a:t>
            </a:r>
            <a:endParaRPr lang="en-US" sz="5824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07511" y="4114801"/>
            <a:ext cx="1178686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659" tIns="49329" rIns="98659" bIns="49329" rtlCol="0" anchor="ctr"/>
          <a:lstStyle/>
          <a:p>
            <a:pPr algn="ctr"/>
            <a:endParaRPr lang="en-US" sz="1588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3040427" y="3505200"/>
            <a:ext cx="2154667" cy="685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987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9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0252" y="5304000"/>
            <a:ext cx="11655188" cy="1294692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8659" tIns="49329" rIns="98659" bIns="49329" rtlCol="0">
            <a:spAutoFit/>
          </a:bodyPr>
          <a:lstStyle/>
          <a:p>
            <a:pPr algn="ctr"/>
            <a:r>
              <a:rPr lang="en-US" sz="388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883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8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ফোন</a:t>
            </a:r>
            <a:r>
              <a:rPr lang="en-US" sz="3883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88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ফেজবুকসহ</a:t>
            </a:r>
            <a:r>
              <a:rPr lang="en-US" sz="3883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8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883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8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883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8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883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8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3883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8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883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8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883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8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883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8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883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8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প্রতরণা</a:t>
            </a:r>
            <a:r>
              <a:rPr lang="en-US" sz="3883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8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883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118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6860" y="300214"/>
            <a:ext cx="2892814" cy="995892"/>
          </a:xfrm>
          <a:prstGeom prst="rect">
            <a:avLst/>
          </a:prstGeom>
          <a:ln w="38100">
            <a:solidFill>
              <a:schemeClr val="accent4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8659" tIns="49329" rIns="98659" bIns="49329" rtlCol="0">
            <a:spAutoFit/>
          </a:bodyPr>
          <a:lstStyle/>
          <a:p>
            <a:pPr algn="ctr"/>
            <a:r>
              <a:rPr lang="en-US" sz="5824" b="1" dirty="0" err="1">
                <a:latin typeface="NikoshBAN" panose="02000000000000000000" pitchFamily="2" charset="0"/>
                <a:cs typeface="NikoshBAN" pitchFamily="2" charset="0"/>
              </a:rPr>
              <a:t>প্রতারণা</a:t>
            </a:r>
            <a:endParaRPr lang="en-US" sz="5824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0050" name="Picture 2" descr="E:\MOTIAR\D,contennt Picture 2\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8366" y="1852253"/>
            <a:ext cx="7657703" cy="2895600"/>
          </a:xfrm>
          <a:prstGeom prst="rect">
            <a:avLst/>
          </a:prstGeom>
          <a:noFill/>
        </p:spPr>
      </p:pic>
      <p:pic>
        <p:nvPicPr>
          <p:cNvPr id="9" name="Picture 2" descr="E:\MOTIAR\D,contennt Picture 2\Sib 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192" y="1623653"/>
            <a:ext cx="6203970" cy="304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E:\MOTIAR\D,contennt Picture 2\sib 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372" y="1699853"/>
            <a:ext cx="6023790" cy="289559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38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"/>
                                        <p:tgtEl>
                                          <p:spTgt spid="130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" dur="200"/>
                                        <p:tgtEl>
                                          <p:spTgt spid="130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03189" y="273445"/>
            <a:ext cx="5585619" cy="9007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8659" tIns="49329" rIns="98659" bIns="49329" rtlCol="0">
            <a:spAutoFit/>
          </a:bodyPr>
          <a:lstStyle/>
          <a:p>
            <a:pPr algn="ctr"/>
            <a:r>
              <a:rPr lang="en-US" sz="5206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আপত্তিকর</a:t>
            </a:r>
            <a:r>
              <a:rPr lang="en-US" sz="5206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206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5206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206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endParaRPr lang="en-US" sz="5206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42" name="Picture 2" descr="E:\MOTIAR\D,contennt Picture 2\sib 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10" y="1447802"/>
            <a:ext cx="6126161" cy="2523431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108545" name="Picture 1" descr="E:\MOTIAR\D,contennt Picture 2\sib 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3009" y="1617800"/>
            <a:ext cx="6126162" cy="29814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234286" y="5146533"/>
            <a:ext cx="11723427" cy="148461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8659" tIns="49329" rIns="98659" bIns="49329" rtlCol="0">
            <a:spAutoFit/>
          </a:bodyPr>
          <a:lstStyle/>
          <a:p>
            <a:pPr algn="just"/>
            <a:r>
              <a:rPr lang="en-US" sz="3000" b="1" dirty="0" err="1">
                <a:latin typeface="Nikosh" pitchFamily="2" charset="0"/>
                <a:cs typeface="Nikosh" pitchFamily="2" charset="0"/>
              </a:rPr>
              <a:t>ইন্টারনেটে</a:t>
            </a:r>
            <a:r>
              <a:rPr lang="en-US" sz="30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b="1" dirty="0" err="1">
                <a:latin typeface="Nikosh" pitchFamily="2" charset="0"/>
                <a:cs typeface="Nikosh" pitchFamily="2" charset="0"/>
              </a:rPr>
              <a:t>ভূল</a:t>
            </a:r>
            <a:r>
              <a:rPr lang="en-US" sz="30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b="1" dirty="0" err="1">
                <a:latin typeface="Nikosh" pitchFamily="2" charset="0"/>
                <a:cs typeface="Nikosh" pitchFamily="2" charset="0"/>
              </a:rPr>
              <a:t>করে</a:t>
            </a:r>
            <a:r>
              <a:rPr lang="en-US" sz="30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b="1" dirty="0" err="1">
                <a:latin typeface="Nikosh" pitchFamily="2" charset="0"/>
                <a:cs typeface="Nikosh" pitchFamily="2" charset="0"/>
              </a:rPr>
              <a:t>বা</a:t>
            </a:r>
            <a:r>
              <a:rPr lang="en-US" sz="30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b="1" dirty="0" err="1">
                <a:latin typeface="Nikosh" pitchFamily="2" charset="0"/>
                <a:cs typeface="Nikosh" pitchFamily="2" charset="0"/>
              </a:rPr>
              <a:t>ইচ্ছাকৃত</a:t>
            </a:r>
            <a:r>
              <a:rPr lang="en-US" sz="30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b="1" dirty="0" err="1">
                <a:latin typeface="Nikosh" pitchFamily="2" charset="0"/>
                <a:cs typeface="Nikosh" pitchFamily="2" charset="0"/>
              </a:rPr>
              <a:t>শত্রুতামূলকভাবে</a:t>
            </a:r>
            <a:r>
              <a:rPr lang="en-US" sz="30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b="1" dirty="0" err="1">
                <a:latin typeface="Nikosh" pitchFamily="2" charset="0"/>
                <a:cs typeface="Nikosh" pitchFamily="2" charset="0"/>
              </a:rPr>
              <a:t>অথবা</a:t>
            </a:r>
            <a:r>
              <a:rPr lang="en-US" sz="30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b="1" dirty="0" err="1">
                <a:latin typeface="Nikosh" pitchFamily="2" charset="0"/>
                <a:cs typeface="Nikosh" pitchFamily="2" charset="0"/>
              </a:rPr>
              <a:t>রাজনৈতিক</a:t>
            </a:r>
            <a:r>
              <a:rPr lang="en-US" sz="30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b="1" dirty="0" err="1">
                <a:latin typeface="Nikosh" pitchFamily="2" charset="0"/>
                <a:cs typeface="Nikosh" pitchFamily="2" charset="0"/>
              </a:rPr>
              <a:t>উদ্দেশ্যে</a:t>
            </a:r>
            <a:r>
              <a:rPr lang="en-US" sz="3000" b="1" dirty="0">
                <a:latin typeface="Nikosh" pitchFamily="2" charset="0"/>
                <a:cs typeface="Nikosh" pitchFamily="2" charset="0"/>
              </a:rPr>
              <a:t>  </a:t>
            </a:r>
            <a:r>
              <a:rPr lang="en-US" sz="3000" b="1" dirty="0" err="1">
                <a:latin typeface="Nikosh" pitchFamily="2" charset="0"/>
                <a:cs typeface="Nikosh" pitchFamily="2" charset="0"/>
              </a:rPr>
              <a:t>নানা</a:t>
            </a:r>
            <a:r>
              <a:rPr lang="en-US" sz="3000" b="1" dirty="0">
                <a:latin typeface="Nikosh" pitchFamily="2" charset="0"/>
                <a:cs typeface="Nikosh" pitchFamily="2" charset="0"/>
              </a:rPr>
              <a:t>  </a:t>
            </a:r>
            <a:r>
              <a:rPr lang="en-US" sz="3000" b="1" dirty="0" err="1">
                <a:latin typeface="Nikosh" pitchFamily="2" charset="0"/>
                <a:cs typeface="Nikosh" pitchFamily="2" charset="0"/>
              </a:rPr>
              <a:t>প্রকার</a:t>
            </a:r>
            <a:r>
              <a:rPr lang="en-US" sz="30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b="1" dirty="0" err="1">
                <a:latin typeface="Nikosh" pitchFamily="2" charset="0"/>
                <a:cs typeface="Nikosh" pitchFamily="2" charset="0"/>
              </a:rPr>
              <a:t>আপত্তিকর</a:t>
            </a:r>
            <a:r>
              <a:rPr lang="en-US" sz="30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b="1" dirty="0" err="1"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30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b="1" dirty="0" err="1">
                <a:latin typeface="Nikosh" pitchFamily="2" charset="0"/>
                <a:cs typeface="Nikosh" pitchFamily="2" charset="0"/>
              </a:rPr>
              <a:t>প্রকাশ</a:t>
            </a:r>
            <a:r>
              <a:rPr lang="en-US" sz="30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b="1" dirty="0" err="1">
                <a:latin typeface="Nikosh" pitchFamily="2" charset="0"/>
                <a:cs typeface="Nikosh" pitchFamily="2" charset="0"/>
              </a:rPr>
              <a:t>করে</a:t>
            </a:r>
            <a:r>
              <a:rPr lang="en-US" sz="3000" b="1" dirty="0">
                <a:latin typeface="Nikosh" pitchFamily="2" charset="0"/>
                <a:cs typeface="Nikosh" pitchFamily="2" charset="0"/>
              </a:rPr>
              <a:t>। </a:t>
            </a:r>
            <a:r>
              <a:rPr lang="en-US" sz="3000" b="1" dirty="0" err="1">
                <a:latin typeface="Nikosh" pitchFamily="2" charset="0"/>
                <a:cs typeface="Nikosh" pitchFamily="2" charset="0"/>
              </a:rPr>
              <a:t>আপত্তিকর</a:t>
            </a:r>
            <a:r>
              <a:rPr lang="en-US" sz="30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b="1" dirty="0" err="1">
                <a:latin typeface="Nikosh" pitchFamily="2" charset="0"/>
                <a:cs typeface="Nikosh" pitchFamily="2" charset="0"/>
              </a:rPr>
              <a:t>এইসব</a:t>
            </a:r>
            <a:r>
              <a:rPr lang="en-US" sz="30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b="1" dirty="0" err="1"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30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b="1" dirty="0" err="1">
                <a:latin typeface="Nikosh" pitchFamily="2" charset="0"/>
                <a:cs typeface="Nikosh" pitchFamily="2" charset="0"/>
              </a:rPr>
              <a:t>প্রকাশ</a:t>
            </a:r>
            <a:r>
              <a:rPr lang="en-US" sz="30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b="1" dirty="0" err="1">
                <a:latin typeface="Nikosh" pitchFamily="2" charset="0"/>
                <a:cs typeface="Nikosh" pitchFamily="2" charset="0"/>
              </a:rPr>
              <a:t>করার</a:t>
            </a:r>
            <a:r>
              <a:rPr lang="en-US" sz="30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b="1" dirty="0" err="1">
                <a:latin typeface="Nikosh" pitchFamily="2" charset="0"/>
                <a:cs typeface="Nikosh" pitchFamily="2" charset="0"/>
              </a:rPr>
              <a:t>বাংলাদেশে</a:t>
            </a:r>
            <a:r>
              <a:rPr lang="en-US" sz="30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b="1" dirty="0" err="1">
                <a:latin typeface="Nikosh" pitchFamily="2" charset="0"/>
                <a:cs typeface="Nikosh" pitchFamily="2" charset="0"/>
              </a:rPr>
              <a:t>কয়েকবার</a:t>
            </a:r>
            <a:r>
              <a:rPr lang="en-US" sz="30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b="1" dirty="0" err="1">
                <a:latin typeface="Nikosh" pitchFamily="2" charset="0"/>
                <a:cs typeface="Nikosh" pitchFamily="2" charset="0"/>
              </a:rPr>
              <a:t>ফেসবুক</a:t>
            </a:r>
            <a:r>
              <a:rPr lang="en-US" sz="3000" b="1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3000" b="1" dirty="0" err="1">
                <a:latin typeface="Nikosh" pitchFamily="2" charset="0"/>
                <a:cs typeface="Nikosh" pitchFamily="2" charset="0"/>
              </a:rPr>
              <a:t>ইউটিউবের</a:t>
            </a:r>
            <a:r>
              <a:rPr lang="en-US" sz="30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b="1" dirty="0" err="1">
                <a:latin typeface="Nikosh" pitchFamily="2" charset="0"/>
                <a:cs typeface="Nikosh" pitchFamily="2" charset="0"/>
              </a:rPr>
              <a:t>মতো</a:t>
            </a:r>
            <a:r>
              <a:rPr lang="en-US" sz="30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b="1" dirty="0" err="1">
                <a:latin typeface="Nikosh" pitchFamily="2" charset="0"/>
                <a:cs typeface="Nikosh" pitchFamily="2" charset="0"/>
              </a:rPr>
              <a:t>জনপ্রিয়</a:t>
            </a:r>
            <a:r>
              <a:rPr lang="en-US" sz="30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b="1" dirty="0" err="1">
                <a:latin typeface="Nikosh" pitchFamily="2" charset="0"/>
                <a:cs typeface="Nikosh" pitchFamily="2" charset="0"/>
              </a:rPr>
              <a:t>সেবা</a:t>
            </a:r>
            <a:r>
              <a:rPr lang="en-US" sz="30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b="1" dirty="0" err="1">
                <a:latin typeface="Nikosh" pitchFamily="2" charset="0"/>
                <a:cs typeface="Nikosh" pitchFamily="2" charset="0"/>
              </a:rPr>
              <a:t>বন্ধ</a:t>
            </a:r>
            <a:r>
              <a:rPr lang="en-US" sz="30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b="1" dirty="0" err="1">
                <a:latin typeface="Nikosh" pitchFamily="2" charset="0"/>
                <a:cs typeface="Nikosh" pitchFamily="2" charset="0"/>
              </a:rPr>
              <a:t>করে</a:t>
            </a:r>
            <a:r>
              <a:rPr lang="en-US" sz="30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b="1" dirty="0" err="1">
                <a:latin typeface="Nikosh" pitchFamily="2" charset="0"/>
                <a:cs typeface="Nikosh" pitchFamily="2" charset="0"/>
              </a:rPr>
              <a:t>রাখতে</a:t>
            </a:r>
            <a:r>
              <a:rPr lang="en-US" sz="30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b="1" dirty="0" err="1">
                <a:latin typeface="Nikosh" pitchFamily="2" charset="0"/>
                <a:cs typeface="Nikosh" pitchFamily="2" charset="0"/>
              </a:rPr>
              <a:t>হয়</a:t>
            </a:r>
            <a:r>
              <a:rPr lang="en-US" sz="3000" b="1" dirty="0">
                <a:latin typeface="Nikosh" pitchFamily="2" charset="0"/>
                <a:cs typeface="Nikosh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84031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" tmFilter="0, 0; 0.125,0.2665; 0.25,0.4; 0.375,0.465; 0.5,0.5;  0.625,0.535; 0.75,0.6; 0.875,0.7335; 1,1">
                                          <p:stCondLst>
                                            <p:cond delay="66"/>
                                          </p:stCondLst>
                                        </p:cTn>
                                        <p:tgtEl>
                                          <p:spTgt spid="108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" tmFilter="0, 0; 0.125,0.2665; 0.25,0.4; 0.375,0.465; 0.5,0.5;  0.625,0.535; 0.75,0.6; 0.875,0.7335; 1,1">
                                          <p:stCondLst>
                                            <p:cond delay="132"/>
                                          </p:stCondLst>
                                        </p:cTn>
                                        <p:tgtEl>
                                          <p:spTgt spid="108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8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3">
                                          <p:stCondLst>
                                            <p:cond delay="65"/>
                                          </p:stCondLst>
                                        </p:cTn>
                                        <p:tgtEl>
                                          <p:spTgt spid="1085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7" decel="50000">
                                          <p:stCondLst>
                                            <p:cond delay="68"/>
                                          </p:stCondLst>
                                        </p:cTn>
                                        <p:tgtEl>
                                          <p:spTgt spid="1085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3">
                                          <p:stCondLst>
                                            <p:cond delay="131"/>
                                          </p:stCondLst>
                                        </p:cTn>
                                        <p:tgtEl>
                                          <p:spTgt spid="1085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7" decel="50000">
                                          <p:stCondLst>
                                            <p:cond delay="134"/>
                                          </p:stCondLst>
                                        </p:cTn>
                                        <p:tgtEl>
                                          <p:spTgt spid="1085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3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085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7" decel="50000">
                                          <p:stCondLst>
                                            <p:cond delay="167"/>
                                          </p:stCondLst>
                                        </p:cTn>
                                        <p:tgtEl>
                                          <p:spTgt spid="1085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3">
                                          <p:stCondLst>
                                            <p:cond delay="181"/>
                                          </p:stCondLst>
                                        </p:cTn>
                                        <p:tgtEl>
                                          <p:spTgt spid="1085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7" decel="50000">
                                          <p:stCondLst>
                                            <p:cond delay="183"/>
                                          </p:stCondLst>
                                        </p:cTn>
                                        <p:tgtEl>
                                          <p:spTgt spid="1085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7" dur="200"/>
                                        <p:tgtEl>
                                          <p:spTgt spid="1085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8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3463" y="304802"/>
            <a:ext cx="4594622" cy="832899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8659" tIns="49329" rIns="98659" bIns="49329" rtlCol="0">
            <a:spAutoFit/>
          </a:bodyPr>
          <a:lstStyle/>
          <a:p>
            <a:pPr algn="ctr"/>
            <a:r>
              <a:rPr lang="en-US" sz="4765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হুমকি</a:t>
            </a:r>
            <a:r>
              <a:rPr lang="en-US" sz="4765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765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প্রদর্শন</a:t>
            </a:r>
            <a:endParaRPr lang="en-US" sz="4765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7521" name="Picture 1" descr="C:\Users\Motiar\Desktop\Capture 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38327" y="1707298"/>
            <a:ext cx="6459260" cy="26463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7522" name="Picture 2" descr="E:\MOTIAR\Motiar D. Content\Class Viii\Picture\পাট ১৯\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93282" y="1215598"/>
            <a:ext cx="5405438" cy="2743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13102" y="2209800"/>
            <a:ext cx="900906" cy="887273"/>
          </a:xfrm>
          <a:prstGeom prst="rect">
            <a:avLst/>
          </a:prstGeom>
          <a:solidFill>
            <a:schemeClr val="tx1"/>
          </a:solidFill>
        </p:spPr>
        <p:txBody>
          <a:bodyPr wrap="square" lIns="98659" tIns="49329" rIns="98659" bIns="49329" rtlCol="0">
            <a:spAutoFit/>
          </a:bodyPr>
          <a:lstStyle/>
          <a:p>
            <a:pPr algn="r"/>
            <a:r>
              <a:rPr lang="en-US" sz="2559" b="1" dirty="0" err="1">
                <a:solidFill>
                  <a:srgbClr val="00FF00"/>
                </a:solidFill>
              </a:rPr>
              <a:t>স্যার</a:t>
            </a:r>
            <a:r>
              <a:rPr lang="en-US" sz="2559" b="1" dirty="0">
                <a:solidFill>
                  <a:srgbClr val="00FF00"/>
                </a:solidFill>
              </a:rPr>
              <a:t>,</a:t>
            </a:r>
            <a:endParaRPr lang="en-US" sz="1588" b="1" dirty="0">
              <a:solidFill>
                <a:srgbClr val="00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6992" y="5326555"/>
            <a:ext cx="11778018" cy="115862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8659" tIns="49329" rIns="98659" bIns="49329" rtlCol="0">
            <a:spAutoFit/>
          </a:bodyPr>
          <a:lstStyle/>
          <a:p>
            <a:pPr algn="just"/>
            <a:r>
              <a:rPr lang="en-US" sz="3441" b="1" dirty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441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3441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441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ফেসবুক</a:t>
            </a:r>
            <a:r>
              <a:rPr lang="en-US" sz="3441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441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মোবাইলসহ</a:t>
            </a:r>
            <a:r>
              <a:rPr lang="en-US" sz="3441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41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441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41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441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41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441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41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3441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41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441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41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441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41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হুমকি</a:t>
            </a:r>
            <a:r>
              <a:rPr lang="en-US" sz="3441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41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প্রদর্শন</a:t>
            </a:r>
            <a:r>
              <a:rPr lang="en-US" sz="3441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41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441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41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441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441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যেহেতু</a:t>
            </a:r>
            <a:r>
              <a:rPr lang="en-US" sz="3441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41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মুখোমুখি</a:t>
            </a:r>
            <a:r>
              <a:rPr lang="en-US" sz="3441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41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441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41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হয়না</a:t>
            </a:r>
            <a:r>
              <a:rPr lang="en-US" sz="3441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41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441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41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3441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41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হুকমি</a:t>
            </a:r>
            <a:r>
              <a:rPr lang="en-US" sz="3441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41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441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41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07523" name="Picture 3" descr="E:\MOTIAR\Motiar D. Content\Class Viii\Picture\পাট ১৯\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38327" y="1243736"/>
            <a:ext cx="6459260" cy="32603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44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1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" fill="hold"/>
                                        <p:tgtEl>
                                          <p:spTgt spid="107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" fill="hold"/>
                                        <p:tgtEl>
                                          <p:spTgt spid="107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" fill="hold"/>
                                        <p:tgtEl>
                                          <p:spTgt spid="1075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"/>
                                        <p:tgtEl>
                                          <p:spTgt spid="107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43" dur="10"/>
                                        <p:tgtEl>
                                          <p:spTgt spid="1075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7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7" grpId="1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Delower\Desktop\Content\Kolamba-awata-aluth-naga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389" y="1218969"/>
            <a:ext cx="6506375" cy="32006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7" name="TextBox 6"/>
          <p:cNvSpPr txBox="1"/>
          <p:nvPr/>
        </p:nvSpPr>
        <p:spPr>
          <a:xfrm>
            <a:off x="2492375" y="4419600"/>
            <a:ext cx="6576616" cy="765060"/>
          </a:xfrm>
          <a:prstGeom prst="rect">
            <a:avLst/>
          </a:prstGeom>
          <a:noFill/>
        </p:spPr>
        <p:txBody>
          <a:bodyPr wrap="square" lIns="98659" tIns="49329" rIns="98659" bIns="49329" rtlCol="0">
            <a:spAutoFit/>
          </a:bodyPr>
          <a:lstStyle/>
          <a:p>
            <a:pPr algn="ctr"/>
            <a:r>
              <a:rPr lang="en-US" sz="4324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" pitchFamily="2" charset="0"/>
                <a:cs typeface="Nikosh" pitchFamily="2" charset="0"/>
              </a:rPr>
              <a:t>দলগত</a:t>
            </a:r>
            <a:r>
              <a:rPr lang="en-US" sz="4324" dirty="0">
                <a:solidFill>
                  <a:schemeClr val="tx1">
                    <a:lumMod val="85000"/>
                    <a:lumOff val="1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324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" pitchFamily="2" charset="0"/>
                <a:cs typeface="Nikosh" pitchFamily="2" charset="0"/>
              </a:rPr>
              <a:t>সংঘাত</a:t>
            </a:r>
            <a:endParaRPr lang="en-US" sz="4324" dirty="0">
              <a:solidFill>
                <a:schemeClr val="tx1">
                  <a:lumMod val="85000"/>
                  <a:lumOff val="15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888780" y="4267201"/>
            <a:ext cx="3783806" cy="10668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659" tIns="49329" rIns="98659" bIns="49329" rtlCol="0" anchor="ctr"/>
          <a:lstStyle/>
          <a:p>
            <a:pPr algn="ctr"/>
            <a:endParaRPr lang="en-US" sz="1588"/>
          </a:p>
        </p:txBody>
      </p:sp>
      <p:sp>
        <p:nvSpPr>
          <p:cNvPr id="10" name="TextBox 9"/>
          <p:cNvSpPr txBox="1"/>
          <p:nvPr/>
        </p:nvSpPr>
        <p:spPr>
          <a:xfrm>
            <a:off x="1343131" y="5659273"/>
            <a:ext cx="9369425" cy="697157"/>
          </a:xfrm>
          <a:prstGeom prst="rect">
            <a:avLst/>
          </a:prstGeom>
          <a:noFill/>
        </p:spPr>
        <p:txBody>
          <a:bodyPr wrap="square" lIns="98659" tIns="49329" rIns="98659" bIns="49329" rtlCol="0">
            <a:spAutoFit/>
          </a:bodyPr>
          <a:lstStyle/>
          <a:p>
            <a:pPr algn="ctr"/>
            <a:r>
              <a:rPr lang="en-US" sz="3883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883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83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883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883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883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83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বিরুদ্ধে</a:t>
            </a:r>
            <a:r>
              <a:rPr lang="en-US" sz="3883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83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883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83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883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83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3883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83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883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83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883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52206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11689" y="584269"/>
            <a:ext cx="55682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14448" y="2784138"/>
            <a:ext cx="5595581" cy="378565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1971" y="4230590"/>
            <a:ext cx="6100549" cy="230832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এলএম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আছহাব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হৃদয়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পেকুয়া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325" y="1060802"/>
            <a:ext cx="2332275" cy="3109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72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38042" y="396924"/>
            <a:ext cx="4234259" cy="1199474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8659" tIns="49329" rIns="98659" bIns="49329" rtlCol="0">
            <a:spAutoFit/>
          </a:bodyPr>
          <a:lstStyle/>
          <a:p>
            <a:pPr algn="ctr"/>
            <a:r>
              <a:rPr lang="en-US" sz="7147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7147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147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7147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307" y="4991464"/>
            <a:ext cx="11518710" cy="1566177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8659" tIns="49329" rIns="98659" bIns="49329" rtlCol="0">
            <a:spAutoFit/>
          </a:bodyPr>
          <a:lstStyle/>
          <a:p>
            <a:pPr algn="ctr"/>
            <a:r>
              <a:rPr lang="en-US" sz="4765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765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765" dirty="0" err="1"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4765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765" dirty="0" err="1">
                <a:latin typeface="NikoshBAN" pitchFamily="2" charset="0"/>
                <a:cs typeface="NikoshBAN" pitchFamily="2" charset="0"/>
              </a:rPr>
              <a:t>ক্রাইমের</a:t>
            </a:r>
            <a:r>
              <a:rPr lang="en-US" sz="4765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765" dirty="0" err="1">
                <a:latin typeface="NikoshBAN" pitchFamily="2" charset="0"/>
                <a:cs typeface="NikoshBAN" pitchFamily="2" charset="0"/>
              </a:rPr>
              <a:t>বিরুদ্ধে</a:t>
            </a:r>
            <a:r>
              <a:rPr lang="en-US" sz="4765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765" dirty="0" err="1">
                <a:latin typeface="NikoshBAN" pitchFamily="2" charset="0"/>
                <a:cs typeface="NikoshBAN" pitchFamily="2" charset="0"/>
              </a:rPr>
              <a:t>প্রচারণার</a:t>
            </a:r>
            <a:r>
              <a:rPr lang="en-US" sz="4765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765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765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765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765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765" dirty="0" err="1">
                <a:latin typeface="NikoshBAN" pitchFamily="2" charset="0"/>
                <a:cs typeface="NikoshBAN" pitchFamily="2" charset="0"/>
              </a:rPr>
              <a:t>পোস্টার</a:t>
            </a:r>
            <a:r>
              <a:rPr lang="en-US" sz="4765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765" dirty="0" err="1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4765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765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765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765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758" y="1809261"/>
            <a:ext cx="3549555" cy="296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0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13929" y="323532"/>
            <a:ext cx="3783806" cy="995892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8659" tIns="49329" rIns="98659" bIns="49329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BD" sz="5824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824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6139" y="2121624"/>
            <a:ext cx="11242948" cy="3808329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8659" tIns="49329" rIns="98659" bIns="49329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2590"/>
              </a:spcAft>
            </a:pPr>
            <a:r>
              <a:rPr lang="en-US" sz="44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b="1" dirty="0" err="1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44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ক্রাইম</a:t>
            </a:r>
            <a:r>
              <a:rPr lang="en-US" sz="44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eaLnBrk="0" fontAlgn="base" hangingPunct="0">
              <a:spcBef>
                <a:spcPct val="0"/>
              </a:spcBef>
              <a:spcAft>
                <a:spcPts val="2590"/>
              </a:spcAft>
            </a:pPr>
            <a:r>
              <a:rPr lang="en-US" sz="44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400" b="1" dirty="0" err="1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44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44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44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44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ক্রাইম</a:t>
            </a:r>
            <a:r>
              <a:rPr lang="en-US" sz="44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সংগঠিত</a:t>
            </a:r>
            <a:r>
              <a:rPr lang="en-US" sz="44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bn-BD" sz="44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400" b="1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ts val="2590"/>
              </a:spcAft>
            </a:pPr>
            <a:r>
              <a:rPr lang="en-US" sz="44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400" b="1" dirty="0" err="1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44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সংঘঠিত</a:t>
            </a:r>
            <a:r>
              <a:rPr lang="en-US" sz="44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44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ক্রাইমের</a:t>
            </a:r>
            <a:r>
              <a:rPr lang="en-US" sz="44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4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eaLnBrk="0" fontAlgn="base" hangingPunct="0">
              <a:spcBef>
                <a:spcPct val="0"/>
              </a:spcBef>
              <a:spcAft>
                <a:spcPts val="2590"/>
              </a:spcAft>
            </a:pPr>
            <a:r>
              <a:rPr lang="en-US" sz="44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400" b="1" dirty="0" err="1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স্প্যাম</a:t>
            </a:r>
            <a:r>
              <a:rPr lang="en-US" sz="44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2000" b="1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3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hgjk.gif" hidden="1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062217" y="3810795"/>
            <a:ext cx="67568" cy="104775"/>
          </a:xfrm>
        </p:spPr>
      </p:pic>
      <p:sp>
        <p:nvSpPr>
          <p:cNvPr id="15" name="TextBox 14"/>
          <p:cNvSpPr txBox="1"/>
          <p:nvPr/>
        </p:nvSpPr>
        <p:spPr>
          <a:xfrm rot="19750348">
            <a:off x="211821" y="1918031"/>
            <a:ext cx="3963987" cy="900738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isometricOffAxis1Right"/>
            <a:lightRig rig="threePt" dir="t"/>
          </a:scene3d>
        </p:spPr>
        <p:txBody>
          <a:bodyPr wrap="square" lIns="98659" tIns="49329" rIns="98659" bIns="49329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5206" b="1" kern="1100" cap="all" dirty="0">
                <a:ln w="9000" cmpd="sng">
                  <a:solidFill>
                    <a:srgbClr val="F9B639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9B639">
                        <a:shade val="20000"/>
                        <a:satMod val="245000"/>
                      </a:srgbClr>
                    </a:gs>
                    <a:gs pos="43000">
                      <a:srgbClr val="F9B639">
                        <a:satMod val="255000"/>
                      </a:srgbClr>
                    </a:gs>
                    <a:gs pos="48000">
                      <a:srgbClr val="F9B639">
                        <a:shade val="85000"/>
                        <a:satMod val="255000"/>
                      </a:srgbClr>
                    </a:gs>
                    <a:gs pos="100000">
                      <a:srgbClr val="F9B639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lang="bn-BD" sz="5206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বাড়িরকাজ</a:t>
            </a:r>
            <a:endParaRPr lang="en-US" sz="5206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AutoShape 2" descr="data:image/jpeg;base64,/9j/4AAQSkZJRgABAQAAAQABAAD/2wCEAAkGBxQSEhUUExQVFBUWFxcYFxgXFBgVGBccFhcXGBUdFRgYHCggGBwlGxQUITEhJSkrLi4uFx8zODMsNygtLisBCgoKDg0OGhAQGywkICQsLCwsLCwsLCwsLCwsLCwsLCwsLCwsLCwsLCwsLCwsLCwsLCwsLCwtLCwsLCwsLCwsLP/AABEIAOEA4QMBEQACEQEDEQH/xAAcAAABBQEBAQAAAAAAAAAAAAAAAgMEBQYHAQj/xABEEAABBAAEAwYEAgcFBgcAAAABAAIDEQQSITEFQVEGEyJhgZEHMnGhI7EUQmLB0dLwUoKisvEVM2Nz0+EXJHKSo7PD/8QAGgEBAAMBAQEAAAAAAAAAAAAAAAIDBAEFBv/EADMRAAICAQMCAggHAAIDAAAAAAABAhEDBCExEkETUQUiMmFxgbHwFJGhwdHh8UJSIzPC/9oADAMBAAIRAxEAPwDuKAEAIAQAgBACAEAIAQAgEucALKAS2Qn9U+un23QDiAEAIAQAgBACAEAIAQAgBACAEAIAQAgBACAEAIAQAgBACAEA3PsgG2Ost8gT66D8j90BIQAgBACAEAIAQAgBACAEAIAQAgBACAEAIAQAgBACAEAIAQAgBAeEICJNGWmxy26fQ+SAehxAd5HmDv8A9x5oBYkCAWgBACA8tAAKA9QAgBACAEAIAQAgBACAEAIAQAgBACAEB4XUgEukCHLPGygg0gsQx56oAvX6oBieMc9vYj6Eaj6oLKSGy3MZZHSEZnU4nLRpwyfK5oIINCxp9URIsuF8TJ8D6zCtRsQdnN8j9l04WziuAakk0Q4z0aanogPGPs6HRALe5AMMkq9UOElptCR6gBACAEAIAQAgBACAEAIAQAgBARsQ8XqhFsiPxAab5qSVkHKhp/ERou9JF5EKgxQI6LjR1STJnfACyQolllLxDj8TbF2rIwbIORV4DiLO8D9bF0G3uRV0NLrmUcV2CbQOnLTGdjmdoNcrXkkN9PD7LqjsrO9W5q+Hzh7ASdlCSpkk7H5pB7KJ2yNFICdT6LrIJ2eNlyjT0tKsXQxJi6HhO/nspJEHOuBTMSCPNcaJKRIhnFAc/wCvsuNElIkxu6rhIdQ6CAEAIAQAgBACAEAIAQAgPHOpAVGMddqaKZlXiZCVZFGebZFL1OilyPRiSE6AsrRD45xJzWaE6rsce5dGbZmcDmkdZOlge5XctKKNEEanDcNc0aMef7pH+alB5Uc6SXDwh5cHPoAbC+vMqDnudquC9w8WUABVt2dWw06Q24k0ukbGHzabaqVEXIZMq7RGxLHIziYtsh2KNHU+xNgNny3tQZYmWjJQRodlAuTsdabQ6eoAQAgBACAEAIAQAgBAeF1IBqV297dUOMrC8GyRspFVorMZODyCtijNkmiDmVtFFnjWFds50sZ4vgC+KwNlGM6dGnHF8mf4PihC8hwtrgWuHUHddyR6ka4s6TwPHtmZRNuaBrsXDk768j5g+SyPYlQYpi6imSG8PIbXWiMWx2Sbo3XmuJEm/JEMwP3DT7Kdoh0yGZGkbhdTIu0NOXSDPWuHNNzqZIglr6KLROMqJ8DwdWnlqOagy1NPdEjD4mtDquNE1LsS4n2LXCaFoAQAgBACAEAIDxwtANv23QCcRQbqdURF8FZPPe52U0ipyKyWYqxIociHNJatijPOQw1xtWNIpTdkvDuvRUyVGiDsv8FhMwo7Us7ZuhEyXa7gYjJdHt06LRilezLaI/Y3GubIB6e6jljtYR0Xuwbv2WcUR5MILtq7ZBw8iRDhw36rhJRoXJHaHRuXDgijt/Wy7Zxxsz2MhyFWxdmPJGmQi5TopscDyuEr3JED+hUWWxZKjnF+eyi0WqRbYOWxR3UGXRZJXCQIAQAgBACAEAlwtAM5gBp4kI8EfFnTQrqIyK2dvupopkiumV0TPIaEZOwXeqiHS2LGCd/ZPsniElhfkPw4Yg7KDlZZHHTNHw0U2lQzZDgpu0OIjJcwZnvFZmsbeWwCMxJDRYI0u1zxVDllii3wM9luEM0lBsWQBVEFpogg7EEFTeXrWxxqtjUkKAEgVshwWh0EB4/bVAZ/jAF6dFZAyZyme/VaEtjE5big9cokmPRPUWi2MiU3XbdQLkWmBkBOu6rZdBk+KS91EsQ6h0EAIAQAgBANzOoeaHGV026kitkR7iVIrbGnO5LpFj2F4XnNnZccyUcVlvh8MxmgGoUG2y9RS4HnNBXCQycI36LtkelDzGUuEjlMGJI4jOzMaM0hNn9lh/fX0AC8jO/Wv75Z6WGPqbFvj+3cOFZK1rhJKX+Fo1r8OMWfW1rjlaglFb/oSxaBzy1kdL82/guTKs+I89246FzRXMgnUX+qKvbX6LmOWTq3dmzWej8WPGpJV9Ts+HNtby0GnTRbUeA1TocQ4Ic+t0Ay+U+IHohFszePnskey0Qj3MOWe9Fa93RXxXmYpOuACHU9xyN1KLRbF0T8O/mqWjTF2WMD9RSrZfFlvFZAJUC5DiHQQAgBACAEA1LW5QDDY28l0jSETYNtWETIuCIZg1UrIdI9i8YIYHuLxHTTlcRmo1p4bGb6WFVOairZow45TfTFHHMZ21xneOeJ4yLsXC5v00D9NAFjeTql3/P+j6KHorJDFdx4t3F/VP8AYsovinjWtGdmFdpybK338Z1Vyz9qM0vQuWMXOUorv3PZPipjC3RmGaa3yyH83rjz70kWR9CT6eqU1Xz/AKK6b4iY97b75jP+XEB/nLlF5ZXSLcXojF4fiTlt7l/LZl5sW57jK973OdZcSaska3lodFFq3RrxaXT48Syyvjhv+KGIDoeS7Lmi3QuPhylHbf4L7qj3AwGeeOMC7N+g1/IKbXTFnl5s3j5op8Rtn0b2Vx3fYWNxNuaMj/8A1M8JPrQcPJwWiPB4U1UmW66RI2NzZfCuojK62KWVszv7SsXSjNLxGVOMBaaI1WjHTRjy9UXuRWhWt2URVcgV3gi0ONcFW0y2MkyZhnqmSNMGaDCAVrqs7NsSybsuFp6gBACAEAIAQDUmpQ4IIrYaoD2JhCBIW+EFBRyP4p8czSdww+FvzVt5rDll1z9y+p9P6K0qhi65L2vov54+ZziSQBlm6OgUlH1qNGfURjpuqTdPZL73dLgkf7PmkbmDcwrkd/YKKy44uiOaOozw9Zqq4Tq/0f8AA1LhXta1ztiAR+0CNFJZIttIgseWWJSnJNLtvv8Aovn7hNGhm2HRd2v1TS4ZFBfiGlGK4XehsNJGu3mNlLZcGPpnlhc2+leaql2/T/RUbNNSa6fxUXLcuwYFLG3KTUfL3Unubb4TcMzzSYlw0ALGfU7/AGXJyqSj5HkZJXGWT/s9vgjWdj+IHDY+bCPPhk8TLP6wF6fVn/1+atxy8zLnjaUkdGV5kBACApuO4YEXWqsxyaZnz400ZySJaozPPlAaYFJsrSQrIuJnekdw7teihNFuN+ZpMBiLoLLJHoQkWwUS4EAIAQAgBACASWoD2kB6gK7j/EhhoHyk1Q0+p2VeWfRGy/TYHmyqC+0fOWKxbpHFzzbnb/1y5lZYxpH10MkehQ70lXl/HmHBeCyYt7o4wXZW6agak035iOa0RXl3PnNXP/hdqOyLfslxWWHPCWtzszAtdoRWmnWtq/o5NTCn1LubNDLxYdD5X07fw/kyqx+KdJoT8thtchZv+Hou4oqKXyPRWP1JRT86/d//ACvg2MNjG7jdKbk+ImmOnXt5pdVfl+R4xliyTV6A/vRuntyVYcKyQ6pt9CbpP9/NeXuGRG55DWn53UArLS3fY8zN1yh0xl6s3su9d3/H9Hb+zHC24eBkTa8It3mTussfWdsy55LhcLZFN29wbmujxcRp8ZFnpRtrj1AIFjmLCtUqZQl1RcToPZ7izcVh45W6ZhqL1a4GntPmHAj0WyLtGGSplkSpHCt4nx/DwNJkkaPKwSfoFXLLGKL8enyZGlFHvD8dFi4hJGbadNd9OoUoTUlaK82GWOXTIU3hTOas6mZ/Cj3I2L4SzlopLIyE8EGUOJwxYaKvjNNGKeNxZ5HHZRvYRjuWeBcQqZGrGzQYd9jyVRqTHUOggBACAEAIAQAgPCaQHGviZ2o/SJO4jNxsOpH6xWGcvElfZcfyfUei9H4ceqXL5+Hl8+/uXvRzuXEUCTvyVihbo7m1/RCU5e1wvv3Gh7CTO/Ecx1PjDH6AagSNB/cVfBVKjwM0+uKk+e5D7UkOxcszCaeQSdAQS1uaw0AV83LouZElsyzRdfidUHXv93f786K+UgDTnss8Fb3PpNXKGLH04+/AloJou2XbXYhjhlmlLNtFb/EBq3V3hTh7Lc5GLniuU14a5+C7M1Xw84OZZTiHN8MejAebuXt+ahldLpPLnkc5PI9r2S8l9/rZo8V2oxMV5cMD43MzFxrQka6eRVuPTqrs8/Jmtk3s7xGTGNmjxDGto5dNtQqMkVGVIshJ1Zh5HS4Kcwvkla3NYyyvaP2XCjzAA/ujquylJxuPKNemxYpTqfEvf37fnx8a8y14hjQ4j8WYh9AZ8RK4Wdt31vos7zZJno49Diw7yX6squIYDu484Iu6e0eexXIS6nublKOKVxjS93l/RtvhBxTxSYcnkZB9QQDXmbJ9PJb9M9mjwPTUV4ylHhnT1pPGGsQ0EFDjKHGPBFFWxM2Rqivg1KslwZ4K2WcEOvkVU2aYxovIWUAFWaEqHEOggBACAEAIAQAgOdfEjtl3TTh4fmdo537gseXJ1voj8z2/R2h4zTV/9V5s5AWEn5t9TprquWkuD2fAydfQsmz3e2/35EPHQ+LlVdfdXY5bHi+k9K4ZUlxWzH+GNdGczXFt6aaWN/XZcyTRZofR8nvJ7Pbj59x151cSSc29qu3KrPQjpsODrp7PnjZCnMaGkqKlJujTkwafFilN+X3Q0GkgWdFO0nsZViyTxJ5ZVGj3huBfiJWQM5nXoB1P0U21FdTPInOU34Kfqrd/svvudu4RgGxRsjjHhaK+p5krGn1Ozk5eZWzwgujzSuaySbEMkAEeninynxMPUL0oP1TzZLca7EMDWziyamc2zucugulhyO5GuHAjt/wD9JgzsFyxgnzcOYSE+l2TiruLOb4GXO3K86De9weWvIH8xS5kj0u4r7+/0PX0mdziozlsqv8Abfyf6Pax/Gw5GteHONOFtJsUNv8ARV45dbcWjbnSxrq3pVt7v65JmG4kWFs0Tg2Vjg6M767EEcwQSCOYJUcXXimv1I6zFi1OPpv4fH75O5dmuNNxcIkGjh4ZGXZY+gSD5agg8wQV6sJKStHyGXHLHNwlyifiAa/NSKmU2NwpO2ysjKjPOFisJwytXVSOdiGKuSfh46JGXnpypQZckTQuEz1ACAEAIAQAgBAJffKvXVAcU+I/Z2aKV+IIzNeaAaCcoBOp13O/ssrxNP3Ht6LXdCvvSXwX9nPxi8pIrfrv+Sk8Vl2P0osU5VHn39/yQd6C4En03pOlpUh+LhkzRy5Xt5Vx9R58wINUdvzUFCnbNubXQywlHFTqvr5BK4AV1090im2NRkxRh0d5bfn3F90K1NilHq32Re9LHofizbSXfsNPDqaBqXaNHXzU1Vv3cnm6jLkWOKbtv2V7v+z/AGOn9kOzf6LDbhc0mrv2RyCyaibmzHjUYrp/N+bNbDhyGHWjWh6LuONIqyTtmef2Qc83JiXHUmhoLJJJoGuZ91fGddyppeRccI4MzDtLWG7cXEnqd1VJW7JKVE90Y8kcUdi2jmnb7s7+jvGIiHgfYcBsDzH0O/1CnFbUy/Dmal1R5X6ruvn9TPYeJjWB4ObLrRvKfKuRVMpTcuk9yEYeEskHtXvr8uE/lsxOKdHdxA5jsK2PkV2KlxPgtc1Wy9Z8bc/Mu+B9pZcJMyRouxT2ZtJWjXLfJwslpO2o2cVPTz8O+6MHpDQPUO4qpfX3ff8AnauC8YhxcQlhdmaeWxaebXjkR0W9STPmJwlF1JEt8I5aKRCjw4cXaCh0BDp6gBACAEAIAQAgBACAgcdwImgkjIu2n8lxkoumfPvEMMwZmynK5ri0kiwa/JVVvsartblJLgW/qvafWj7Fdtrkh0xfBGfh3Dna71Bxl8fieZXDkfRdtHF1r+mOwymxYzeR0v1UJRVbbGzHqslpz9ZLs9vpz8zpXw/4OyRz8RKw940gMBylgGuXJRN0Otam1RPpilFEHlnOTlLl/TyRvDFqqHDcKWxExvF2R6F8TSLHjkc3b6MKkpQ9lsh0Te6Rm8T20YDTZIPRssn8qOu0X+hNY5tbtEjhvaCSZ2VssPKv/Lvs2a0uZQ8VJ04/f5Engmldmu7nK0WbNamqv0Vso0ilSbdGD+I3GRGGRZmk/M5pOtHbRcjjclRrwZceOfXJrbs3/u5znF8TY4tyty5bvQa316q7Hgkk7Zfl9JYHNSxpqueN/kNu4g9xBaDptlC6sEUqZHL6TnkacYvby2/kmwQ4mUj8JxHLSt1zwsceCcPSOobTklt97/aOp/C3gGIhHflwayT5makPb+q4dHDSjzBo8qsxRaZ5+v1KzyUq371/r3OlK888EAIAQAgBACAEAIAQAgBAeLlg5F2wwfc42UACpYy4AgOBczyP0b7qCL07iZPjWGiDoJGMYwukeyRrLaNzXhJNf9l2caOQe5Fkwbc1FtdL09jsqVI00Nt4G+SRwidRDQ6jzvTRWxVook6ezGMbhZYSxsrG+PYj2P8AooSgiccj2Nz8NsRlkdGeYsf3TY/zH2VLXcsk9joWJNu0VU3uRhwck7bYcHFua/UF49iwfyqGJuPU1z/Z6EIxnFKS+6/oi4fh0DW3kBOu/kqp58rdWaI6fHHiKLbsLFnxQoUAdh0a0393BTcXasz52knX392dTmKvkzzYnNuPYXCSSyPmEjnF1AMAG2luJonpsdlshD1EkQeSnurKzDYaBh/DwZf5veT9so/NPD82S8auEkXTsbLDC+TuMPG1oNDuyXeVW8/kixR8yLzTZpMbK6PClwI7zuwAaABkcA1ug6vcNlkrqyUXOTWOzcYOARsawaBjQ0fRoofYLcjCPLoBACAEAIAQAgBACA8JXG0uQMT4trRqs09VBB7clXiOOgbe5NLHPWyfslbyxRCj7QC9SD5A2a6/RZ1my3dnFnRmviHiGSNimY4EscAetHQ/fKvSwZ1PZ8mnHNPg5tx2OQv8IBBIcCHdNrzc681pcrVE+hrgtXvLmA1Q5h+o9DyWbg01ZYcCxmHjxMXeAGN8bmPB8VWRRrnrqtGJqjPlTKrtWWfpELGPDwHuotfnFWa0s5dK00UsnFlePlE3s9P3eKide7gD62wf5gsj4NTOpSCyqWrZ2LpHNPiWzLiQerIj95ApKPrP5/satLLavh+5Qmfw+h+5VKh6x6TNZ8LIc0j3/wBlp/8Akef+iFa16/32X9nk55Wvz+v9G9xsmVrndAT0GicszIxr5LDQY7dVnXQl2vl1816CjsZ29yRBhpnbBkY6hhP+a12kRsidp4MjIWOlDzJKy9QKAIvQabWj2TZ1bs0HFQC7CxnaTFQj6iK5/wD8QsGF1JyZfm9mjcmYLT+IguWZqFNkB2KnHLGXDOUKVgBACAEAIAQAgBAIl2VeRXEGP45xBxvLoBfmvns05OVIy58japGBxnakaAN0BpxPy69fZaMWmlRmVtDQ40dMjGuvTNn1FA5gNyAbGqsWOuTvBm+I8XeczTeXYdBVHT2WzHiWzNGLZpplrh5u8ha4i6FEjf1Cuo9SErR5Acwoe3L25LjLEJxeAa825m3nt9FBWjrSfJGxnDnHu3Me4hh0DzmrW9DupKe25B4900TZpCKcAAWm2+ZGo+4XEib4OtwSZmtI5gH3FqkjRzr4ripYj1jH+GQ/zKUeS/Tur+X1MczGBlFzO8blIIBo+9GvZFj6nzRr1U8kYpwOl/CqCsM95FW5rR9AwO/N5UX7TZ5+R3XwRe9pHnuS1osvc1mpr5jR+1ruP2it8FLOZh80rYx/w4wP8TlvszldJiYifFJJOeneOcPVsei5YochjZJjcO1kWQMDnnwhuzSNdb/W5qOX/wBbJQ9ouuIcRg/TMKO8DjEZpC2P8RwPdGNuZrLI/wB8eXJYHFqDZLLJE/FY4n5SdfOj7Lx8k35nnzyO9hWFx8gPNMWWcWI5JGrwM+doJX0WnydcLZoTtEhaDoIAQAgBACAEAxjLyGuipz30Og+DAcYDhmOvpztfOO+q2efku7OdcR4G97nEAm3XlGgIO9r0sWrhFJEYZensN4Xgjm5tTXrz+67PVxlQll6jxnCbzB7iNNL68v8ARTjn4aR2OQajhfC2muIcdhVh19BufRaFkUjXj1XSIh42GuqRmoNEt39QVbT7GyGoi+S3w2Mik+WQX0Oh9ioPblGiM4vhj72CidttDzUGr4JCJoj4boURtz/q1KJxnQ+zcpOFhJ3DAD9W+E/cFVZNmzkd0Y34ufNAf+HJ9nxfzKWPt8f2ZLF/y+H7o543Mdz5BXeqi+8vS+p7HdOxOHLMEzq50h9M7g3/AAgLLH2TLkf/AJGQ+1MT3yRNbnNZn6ENAIGRuuh1zu9lOEow3k6K5S2Mw/hMpOZwFDd1Okqud1r6Fdlq8ceDM8iRbYHgzRq+ZxH7AaB6l2b7ELJL0pTpRK/HJDOGYXvMzWtlOUgtkf3t/LrlcSNK6c1lzekszjVUcc5C54SZWSZcoYx7A0Ch43Rk7f8ALCwvVScXF92n+V/yUzcpLcl4V8djMSPRRjOLe5yEY9zS4MREeFwK9HH4TVpmuPT2JsGJDdAtWHUxhsT2Jcc4K349RGZyh1aDgIAQAgBACAZxDMwpUZouSoFDiuGAc/svKy6XpKpY0Vj8CB19lieNIpeJFbj8LQ8I1PULPLYpyY64Mzi+Fyuvn6Ur8eohHko6ZFPieHSNIzg6fKRyW6Gpi16rO9TRXYrANZVgm7JrTUm9fJaseoc+C2OVsabhGa0M3QbFtnr/AFsrPFe17FiztB38sWz7F7O15XoVZGSZqx6ljsfGQ9w7wEHTUfwVnSao5r5Op9i5Wuw1NINSS1rydI54+zgs+VblmOafBRfFWHM2A1ZDZR/ii/goxdV8v3NGFXJ/B/VHPsFh3PkaGNMhzNtrBmPza7aD1pWyezvb4mjJOKWzv4bnWMH2m7vDtjZFT4WBr2SvDJARdkxAF1EgkE1ay58nhJL/AA8fNn6bkc+4r20mknLia0DaAIAAvlf7RUvwSnH13b5+hjksmSPUdJ4bxrDy4X8VwbbasEWPMX/BebCfhy6Zq2SxZYtU+SXGcPLT4yCBbdiNq0c062K2O1rPmlTa47lzikR+L4XvYJBGQ54a4x5SARIAcha46NIdWqhgahkTk9u/w7/od6a5HiyTIC9zWuFXloNcf7110ry86B1xjRySfYqcXLMHBrhbSaugCDyuhqDt9et6QbUk+zRmm5cUT+EYCVjs2bQrkFK7RLFjmnZp8LATuV6WDDKT3NaRZxYel7GLTKG5yx9ajgIAQAgBAeELjVqgRHaa63tRKx5J9O/1OpEGfFFebl1MjhBkxF2sU81qyNkfvbOo0VHib2zg8xjTyHsrIpS7HaRDxPDYzvXqq5QUeGVywwZBm4NC7QtCipyjwyt4IECbshE420UrlqsqXJH8N5Mr+IdmKaMtaXyHT+P5q6Gt8yEsTiZbiXAY2buN86FD0K9LDrXLhEY5nFjfCcbiIH5YjYLh4jZy2G6uArNpS1PNBx6pGiOWNKTdGsx/BmyBj5pZcbK7xFhyxxAGhYY2g2so+bMTVcrGCevbTUfVXn3NMdTCLuSsvuy08Byw90YZGgkMcG0a3ylpINdNDz21WVwk/Wcr9/8AprWrWTaOyLvi3BIcSKmY1xHyu2e3zY4eJvoVYnOPsyr77oraTVHP+MfDHxF0Ul/sv/nGvuCrYekp49px+a/j+0ZnilFeqU0/ZyaEZXtdl/8Ac0+o29aXXrITd9/yf38LMXTPHNTq6HeD8XbFHJG8mn3qDrqMuh+gChqNPLJOM4di3NrcmTN4rW+36E7gXaCDDsLc7jqN+XIAAbDUlVajS5801tRsnq563NGKio9udi44zLJioIjDIGWQ4hwOoWXDJafLJZFfbY04dRj0mSUM0bfwv9LX1J+EDssTTTmxAOkNgF2UGgxvkddxsAL1pCsk5Phy4McsuPJNuGy8jdYLAtDReq9vTaGKjciXBNbGBsFvjijHhCxasOAgBACAEAIDwlcAxKb/AK1WTM+rg6ivnw3PkvOyaZ8hojOwzeizTwRWxGkMyAD9VUSSSqhsRMRdeHwqmVrjYhIqJ43X/vPuqL8zPJPzFYRh1s2eWqcnYJhiDM06GgupUJPIhUshc2nGzS6jkpOSpmD7S4MtBGfTejuvY0OVN8GOPqyKzgM3gINEA+YPuFp1kLkmizMvWNfwjtBEwhjxl2A3N7neq67lYPwsprquz0tLoM2TB464uibx0PbiGSNbkbDb84IzOJY5tN0OgDiTehNDqq8U4wi0uZbV2+L/AK43M7l4crQ7hu3JjdU7HZb+drdK6loJcPYq7HCb3i0/d97F0NUm6ZtcHimSsD2EOa4WCNQQdlaumXY2RaaPZsMx2jhaqnp8cjvSnyjL8a7CxTEub4SV2CzYvYe3vMmTSJ7xZmv/AAvku2uBPQ6X6haoarPLboKfBzR4Y9xjhGMghLQ11gchenkRt60s0dPWW8sdjPLFO/W3+pVdlu0EhcI5gQRs7+Klq9LCC8TG9iuaUJeq9jrXZ3EvPhcSR5rZoMk3s+Dbhk3yX69QvBACAEAIAQAgBARphZrY9R+9UT3lQGHHwj+qpZsluIRXTmrteVlbSfUcZW4h18ysOSVlbIb8G5/65CriuoreNvuR/wDYhGt5vVTcHVoh4BZ4bCMAB2K7GEWXxgkSXMHUFTcUtrJ0MP4c12tUfJcUEQliTM72l7Od83TfkVZhzSwztcGbJgknaMXBwWTDkh7TXUCwfuK9V6OTVQzJVz5faKsjt2y+wmMwzngGhWxIBpefLFniu+5p0mfPG4Ym0nykWnGOJPjYC2Pv8xrTp6KGmgsk+mTo1aTTR1E3Ccq2++SPjcKO4D3t7uQ2a6CzWboaq1bOseTpizHrNPDDkcYO67iez008bPw3FtlzgyiQQXEigPlJ3rTfUFSyZmpUntsuV9sY5TWyNXwXtO15LJyIntr57Zd7UTV3RrrRWzTOU9n+ZtxzdbmjgDH3lcDW4vUXtY3C2PEkWdbHRBWxUarg71AGusbH6rsXkvzOPpZBxHZuCSQSOYA7y0v6rstDDI7ar3IzyxQbui4iiDRTQAtsIRgqiiYtTAIAQAgBACAEAIBst+/Pn5UoNAYMY8r1J5D29FRKCa94I08A/jSxZsI2IEsXkvNyQS7HKI7o+da/VU9Ce5xi4nKUZchC3tFbLs1GqJEZ9dCszoixsOA6qN0LHP0jqpxy1yGyl49hTIx3mNKVkZ+spGLUQb3Rx3iOHfDJqDQOi+mw5I5YbGnR6hwqUHUjS9lO0MgcGuFs6dKXma7RwS61yZ8jcZ3d2ax/HoQ78WJ9dSPzG4Xm49PJ+T+Z3ri3TQ1hsQ44nMwtOHonbxa7Dyra+e6tzrAsaSTUjdejWnTXt+W/+ffYvTjohiIQT+Icwb1p4o3rqDl211APJU4fE6JOPG1/IlixTlB5IrZdzUwRgOjDbaadyJZWmlbAk60K2JX0elSnjTZFssrI3HqNftutTgq2QBln6KtQd7nbHleRBACAEAIAQAgBACAEAiVtja+ijONoCO558zQN7KHhrkDT47Jqv3/RVSgpNpAYfhL9rWWWjt2BmXAfdZ56BJgQeEu6qt+jMjfIoeZw0jmpx9HZESPHcNPkuy9Hzo5RGk4eegWSekkuR0jDsH5eyp/DtdjnSAwQPJdjgOdJTca7KNmabb6gK+GHLB9UDNk0/dHNcbgH4GS3N8F71yJrxeS2Ka1Eel7S++DO1KUvebrAywysbWR0jhYaPGXfQXdeZNDmvLjp5uXf6GjGlJestxzhXCZIn5CwUABoDR089tjp9FHNim5XT38zscb6rrY0GD4MwytkdG0vaKa6tQNdvc+60aXHk9jszfDNkjj8NP1fIvn4HM+N2d4EeY5AQGOLhQL9LOUZqF14rIJAr6LFDoikVMmq04CAEAIAQAgBACAEAIAQAgBACA8yhcpASIwNtLXFBLgB3et+y50Ju2BamAQAgPC1RcU+UBmTCgrNPSQfGx2xLIKVcdNKLO2SA1bVFIiQ8ZwuKUU9gPoqsmmxZPaRFwT5IeE7Pxxnw6N3oDL920qoaRRd2RWNItY4GtFAAD8/M9T5rU4RfKLBTYwNgoxxRjwgKVgBACAEAIAQAgBACAEAIAQAgBACAEAIAQAgBACAEAIAQAgBACAEAIAQAgBACAEAIAQAgBACAEB//9k="/>
          <p:cNvSpPr>
            <a:spLocks noChangeAspect="1" noChangeArrowheads="1"/>
          </p:cNvSpPr>
          <p:nvPr/>
        </p:nvSpPr>
        <p:spPr bwMode="auto">
          <a:xfrm>
            <a:off x="874499" y="-144461"/>
            <a:ext cx="360363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8659" tIns="49329" rIns="98659" bIns="49329" numCol="1" anchor="t" anchorCtr="0" compatLnSpc="1">
            <a:prstTxWarp prst="textNoShape">
              <a:avLst/>
            </a:prstTxWarp>
          </a:bodyPr>
          <a:lstStyle/>
          <a:p>
            <a:endParaRPr lang="en-US" sz="1588"/>
          </a:p>
        </p:txBody>
      </p:sp>
      <p:sp>
        <p:nvSpPr>
          <p:cNvPr id="3" name="AutoShape 4" descr="data:image/jpeg;base64,/9j/4AAQSkZJRgABAQAAAQABAAD/2wCEAAkGBxQSEhUUExQVFBUWFxcYFxgXFBgVGBccFhcXGBUdFRgYHCggGBwlGxQUITEhJSkrLi4uFx8zODMsNygtLisBCgoKDg0OGhAQGywkICQsLCwsLCwsLCwsLCwsLCwsLCwsLCwsLCwsLCwsLCwsLCwsLCwsLCwtLCwsLCwsLCwsLP/AABEIAOEA4QMBEQACEQEDEQH/xAAcAAABBQEBAQAAAAAAAAAAAAAAAgMEBQYHAQj/xABEEAABBAAEAwYEAgcFBgcAAAABAAIDEQQSITEFQVEGEyJhgZEHMnGhI7EUQmLB0dLwUoKisvEVM2Nz0+EXJHKSo7PD/8QAGgEBAAMBAQEAAAAAAAAAAAAAAAIDBAEFBv/EADMRAAICAQMCAggHAAIDAAAAAAABAhEDBCExEkETUQUiMmFxgbHwFJGhwdHh8UJSIzPC/9oADAMBAAIRAxEAPwDuKAEAIAQAgBACAEAIAQAgEucALKAS2Qn9U+un23QDiAEAIAQAgBACAEAIAQAgBACAEAIAQAgBACAEAIAQAgBACAEA3PsgG2Ost8gT66D8j90BIQAgBACAEAIAQAgBACAEAIAQAgBACAEAIAQAgBACAEAIAQAgBAeEICJNGWmxy26fQ+SAehxAd5HmDv8A9x5oBYkCAWgBACA8tAAKA9QAgBACAEAIAQAgBACAEAIAQAgBACAEB4XUgEukCHLPGygg0gsQx56oAvX6oBieMc9vYj6Eaj6oLKSGy3MZZHSEZnU4nLRpwyfK5oIINCxp9URIsuF8TJ8D6zCtRsQdnN8j9l04WziuAakk0Q4z0aanogPGPs6HRALe5AMMkq9UOElptCR6gBACAEAIAQAgBACAEAIAQAgBARsQ8XqhFsiPxAab5qSVkHKhp/ERou9JF5EKgxQI6LjR1STJnfACyQolllLxDj8TbF2rIwbIORV4DiLO8D9bF0G3uRV0NLrmUcV2CbQOnLTGdjmdoNcrXkkN9PD7LqjsrO9W5q+Hzh7ASdlCSpkk7H5pB7KJ2yNFICdT6LrIJ2eNlyjT0tKsXQxJi6HhO/nspJEHOuBTMSCPNcaJKRIhnFAc/wCvsuNElIkxu6rhIdQ6CAEAIAQAgBACAEAIAQAgPHOpAVGMddqaKZlXiZCVZFGebZFL1OilyPRiSE6AsrRD45xJzWaE6rsce5dGbZmcDmkdZOlge5XctKKNEEanDcNc0aMef7pH+alB5Uc6SXDwh5cHPoAbC+vMqDnudquC9w8WUABVt2dWw06Q24k0ukbGHzabaqVEXIZMq7RGxLHIziYtsh2KNHU+xNgNny3tQZYmWjJQRodlAuTsdabQ6eoAQAgBACAEAIAQAgBAeF1IBqV297dUOMrC8GyRspFVorMZODyCtijNkmiDmVtFFnjWFds50sZ4vgC+KwNlGM6dGnHF8mf4PihC8hwtrgWuHUHddyR6ka4s6TwPHtmZRNuaBrsXDk768j5g+SyPYlQYpi6imSG8PIbXWiMWx2Sbo3XmuJEm/JEMwP3DT7Kdoh0yGZGkbhdTIu0NOXSDPWuHNNzqZIglr6KLROMqJ8DwdWnlqOagy1NPdEjD4mtDquNE1LsS4n2LXCaFoAQAgBACAEAIDxwtANv23QCcRQbqdURF8FZPPe52U0ipyKyWYqxIociHNJatijPOQw1xtWNIpTdkvDuvRUyVGiDsv8FhMwo7Us7ZuhEyXa7gYjJdHt06LRilezLaI/Y3GubIB6e6jljtYR0Xuwbv2WcUR5MILtq7ZBw8iRDhw36rhJRoXJHaHRuXDgijt/Wy7Zxxsz2MhyFWxdmPJGmQi5TopscDyuEr3JED+hUWWxZKjnF+eyi0WqRbYOWxR3UGXRZJXCQIAQAgBACAEAlwtAM5gBp4kI8EfFnTQrqIyK2dvupopkiumV0TPIaEZOwXeqiHS2LGCd/ZPsniElhfkPw4Yg7KDlZZHHTNHw0U2lQzZDgpu0OIjJcwZnvFZmsbeWwCMxJDRYI0u1zxVDllii3wM9luEM0lBsWQBVEFpogg7EEFTeXrWxxqtjUkKAEgVshwWh0EB4/bVAZ/jAF6dFZAyZyme/VaEtjE5big9cokmPRPUWi2MiU3XbdQLkWmBkBOu6rZdBk+KS91EsQ6h0EAIAQAgBANzOoeaHGV026kitkR7iVIrbGnO5LpFj2F4XnNnZccyUcVlvh8MxmgGoUG2y9RS4HnNBXCQycI36LtkelDzGUuEjlMGJI4jOzMaM0hNn9lh/fX0AC8jO/Wv75Z6WGPqbFvj+3cOFZK1rhJKX+Fo1r8OMWfW1rjlaglFb/oSxaBzy1kdL82/guTKs+I89246FzRXMgnUX+qKvbX6LmOWTq3dmzWej8WPGpJV9Ts+HNtby0GnTRbUeA1TocQ4Ic+t0Ay+U+IHohFszePnskey0Qj3MOWe9Fa93RXxXmYpOuACHU9xyN1KLRbF0T8O/mqWjTF2WMD9RSrZfFlvFZAJUC5DiHQQAgBACAEA1LW5QDDY28l0jSETYNtWETIuCIZg1UrIdI9i8YIYHuLxHTTlcRmo1p4bGb6WFVOairZow45TfTFHHMZ21xneOeJ4yLsXC5v00D9NAFjeTql3/P+j6KHorJDFdx4t3F/VP8AYsovinjWtGdmFdpybK338Z1Vyz9qM0vQuWMXOUorv3PZPipjC3RmGaa3yyH83rjz70kWR9CT6eqU1Xz/AKK6b4iY97b75jP+XEB/nLlF5ZXSLcXojF4fiTlt7l/LZl5sW57jK973OdZcSaska3lodFFq3RrxaXT48Syyvjhv+KGIDoeS7Lmi3QuPhylHbf4L7qj3AwGeeOMC7N+g1/IKbXTFnl5s3j5op8Rtn0b2Vx3fYWNxNuaMj/8A1M8JPrQcPJwWiPB4U1UmW66RI2NzZfCuojK62KWVszv7SsXSjNLxGVOMBaaI1WjHTRjy9UXuRWhWt2URVcgV3gi0ONcFW0y2MkyZhnqmSNMGaDCAVrqs7NsSybsuFp6gBACAEAIAQDUmpQ4IIrYaoD2JhCBIW+EFBRyP4p8czSdww+FvzVt5rDll1z9y+p9P6K0qhi65L2vov54+ZziSQBlm6OgUlH1qNGfURjpuqTdPZL73dLgkf7PmkbmDcwrkd/YKKy44uiOaOozw9Zqq4Tq/0f8AA1LhXta1ztiAR+0CNFJZIttIgseWWJSnJNLtvv8Aovn7hNGhm2HRd2v1TS4ZFBfiGlGK4XehsNJGu3mNlLZcGPpnlhc2+leaql2/T/RUbNNSa6fxUXLcuwYFLG3KTUfL3Unubb4TcMzzSYlw0ALGfU7/AGXJyqSj5HkZJXGWT/s9vgjWdj+IHDY+bCPPhk8TLP6wF6fVn/1+atxy8zLnjaUkdGV5kBACApuO4YEXWqsxyaZnz400ZySJaozPPlAaYFJsrSQrIuJnekdw7teihNFuN+ZpMBiLoLLJHoQkWwUS4EAIAQAgBACASWoD2kB6gK7j/EhhoHyk1Q0+p2VeWfRGy/TYHmyqC+0fOWKxbpHFzzbnb/1y5lZYxpH10MkehQ70lXl/HmHBeCyYt7o4wXZW6agak035iOa0RXl3PnNXP/hdqOyLfslxWWHPCWtzszAtdoRWmnWtq/o5NTCn1LubNDLxYdD5X07fw/kyqx+KdJoT8thtchZv+Hou4oqKXyPRWP1JRT86/d//ACvg2MNjG7jdKbk+ImmOnXt5pdVfl+R4xliyTV6A/vRuntyVYcKyQ6pt9CbpP9/NeXuGRG55DWn53UArLS3fY8zN1yh0xl6s3su9d3/H9Hb+zHC24eBkTa8It3mTussfWdsy55LhcLZFN29wbmujxcRp8ZFnpRtrj1AIFjmLCtUqZQl1RcToPZ7izcVh45W6ZhqL1a4GntPmHAj0WyLtGGSplkSpHCt4nx/DwNJkkaPKwSfoFXLLGKL8enyZGlFHvD8dFi4hJGbadNd9OoUoTUlaK82GWOXTIU3hTOas6mZ/Cj3I2L4SzlopLIyE8EGUOJwxYaKvjNNGKeNxZ5HHZRvYRjuWeBcQqZGrGzQYd9jyVRqTHUOggBACAEAIAQAgPCaQHGviZ2o/SJO4jNxsOpH6xWGcvElfZcfyfUei9H4ceqXL5+Hl8+/uXvRzuXEUCTvyVihbo7m1/RCU5e1wvv3Gh7CTO/Ecx1PjDH6AagSNB/cVfBVKjwM0+uKk+e5D7UkOxcszCaeQSdAQS1uaw0AV83LouZElsyzRdfidUHXv93f786K+UgDTnss8Fb3PpNXKGLH04+/AloJou2XbXYhjhlmlLNtFb/EBq3V3hTh7Lc5GLniuU14a5+C7M1Xw84OZZTiHN8MejAebuXt+ahldLpPLnkc5PI9r2S8l9/rZo8V2oxMV5cMD43MzFxrQka6eRVuPTqrs8/Jmtk3s7xGTGNmjxDGto5dNtQqMkVGVIshJ1Zh5HS4Kcwvkla3NYyyvaP2XCjzAA/ujquylJxuPKNemxYpTqfEvf37fnx8a8y14hjQ4j8WYh9AZ8RK4Wdt31vos7zZJno49Diw7yX6squIYDu484Iu6e0eexXIS6nublKOKVxjS93l/RtvhBxTxSYcnkZB9QQDXmbJ9PJb9M9mjwPTUV4ylHhnT1pPGGsQ0EFDjKHGPBFFWxM2Rqivg1KslwZ4K2WcEOvkVU2aYxovIWUAFWaEqHEOggBACAEAIAQAgOdfEjtl3TTh4fmdo537gseXJ1voj8z2/R2h4zTV/9V5s5AWEn5t9TprquWkuD2fAydfQsmz3e2/35EPHQ+LlVdfdXY5bHi+k9K4ZUlxWzH+GNdGczXFt6aaWN/XZcyTRZofR8nvJ7Pbj59x151cSSc29qu3KrPQjpsODrp7PnjZCnMaGkqKlJujTkwafFilN+X3Q0GkgWdFO0nsZViyTxJ5ZVGj3huBfiJWQM5nXoB1P0U21FdTPInOU34Kfqrd/svvudu4RgGxRsjjHhaK+p5krGn1Ozk5eZWzwgujzSuaySbEMkAEeninynxMPUL0oP1TzZLca7EMDWziyamc2zucugulhyO5GuHAjt/wD9JgzsFyxgnzcOYSE+l2TiruLOb4GXO3K86De9weWvIH8xS5kj0u4r7+/0PX0mdziozlsqv8Abfyf6Pax/Gw5GteHONOFtJsUNv8ARV45dbcWjbnSxrq3pVt7v65JmG4kWFs0Tg2Vjg6M767EEcwQSCOYJUcXXimv1I6zFi1OPpv4fH75O5dmuNNxcIkGjh4ZGXZY+gSD5agg8wQV6sJKStHyGXHLHNwlyifiAa/NSKmU2NwpO2ysjKjPOFisJwytXVSOdiGKuSfh46JGXnpypQZckTQuEz1ACAEAIAQAgBAJffKvXVAcU+I/Z2aKV+IIzNeaAaCcoBOp13O/ssrxNP3Ht6LXdCvvSXwX9nPxi8pIrfrv+Sk8Vl2P0osU5VHn39/yQd6C4En03pOlpUh+LhkzRy5Xt5Vx9R58wINUdvzUFCnbNubXQywlHFTqvr5BK4AV1090im2NRkxRh0d5bfn3F90K1NilHq32Re9LHofizbSXfsNPDqaBqXaNHXzU1Vv3cnm6jLkWOKbtv2V7v+z/AGOn9kOzf6LDbhc0mrv2RyCyaibmzHjUYrp/N+bNbDhyGHWjWh6LuONIqyTtmef2Qc83JiXHUmhoLJJJoGuZ91fGddyppeRccI4MzDtLWG7cXEnqd1VJW7JKVE90Y8kcUdi2jmnb7s7+jvGIiHgfYcBsDzH0O/1CnFbUy/Dmal1R5X6ruvn9TPYeJjWB4ObLrRvKfKuRVMpTcuk9yEYeEskHtXvr8uE/lsxOKdHdxA5jsK2PkV2KlxPgtc1Wy9Z8bc/Mu+B9pZcJMyRouxT2ZtJWjXLfJwslpO2o2cVPTz8O+6MHpDQPUO4qpfX3ff8AnauC8YhxcQlhdmaeWxaebXjkR0W9STPmJwlF1JEt8I5aKRCjw4cXaCh0BDp6gBACAEAIAQAgBACAgcdwImgkjIu2n8lxkoumfPvEMMwZmynK5ri0kiwa/JVVvsartblJLgW/qvafWj7Fdtrkh0xfBGfh3Dna71Bxl8fieZXDkfRdtHF1r+mOwymxYzeR0v1UJRVbbGzHqslpz9ZLs9vpz8zpXw/4OyRz8RKw940gMBylgGuXJRN0Otam1RPpilFEHlnOTlLl/TyRvDFqqHDcKWxExvF2R6F8TSLHjkc3b6MKkpQ9lsh0Te6Rm8T20YDTZIPRssn8qOu0X+hNY5tbtEjhvaCSZ2VssPKv/Lvs2a0uZQ8VJ04/f5Engmldmu7nK0WbNamqv0Vso0ilSbdGD+I3GRGGRZmk/M5pOtHbRcjjclRrwZceOfXJrbs3/u5znF8TY4tyty5bvQa316q7Hgkk7Zfl9JYHNSxpqueN/kNu4g9xBaDptlC6sEUqZHL6TnkacYvby2/kmwQ4mUj8JxHLSt1zwsceCcPSOobTklt97/aOp/C3gGIhHflwayT5makPb+q4dHDSjzBo8qsxRaZ5+v1KzyUq371/r3OlK888EAIAQAgBACAEAIAQAgBAeLlg5F2wwfc42UACpYy4AgOBczyP0b7qCL07iZPjWGiDoJGMYwukeyRrLaNzXhJNf9l2caOQe5Fkwbc1FtdL09jsqVI00Nt4G+SRwidRDQ6jzvTRWxVook6ezGMbhZYSxsrG+PYj2P8AooSgiccj2Nz8NsRlkdGeYsf3TY/zH2VLXcsk9joWJNu0VU3uRhwck7bYcHFua/UF49iwfyqGJuPU1z/Z6EIxnFKS+6/oi4fh0DW3kBOu/kqp58rdWaI6fHHiKLbsLFnxQoUAdh0a0393BTcXasz52knX392dTmKvkzzYnNuPYXCSSyPmEjnF1AMAG2luJonpsdlshD1EkQeSnurKzDYaBh/DwZf5veT9so/NPD82S8auEkXTsbLDC+TuMPG1oNDuyXeVW8/kixR8yLzTZpMbK6PClwI7zuwAaABkcA1ug6vcNlkrqyUXOTWOzcYOARsawaBjQ0fRoofYLcjCPLoBACAEAIAQAgBACA8JXG0uQMT4trRqs09VBB7clXiOOgbe5NLHPWyfslbyxRCj7QC9SD5A2a6/RZ1my3dnFnRmviHiGSNimY4EscAetHQ/fKvSwZ1PZ8mnHNPg5tx2OQv8IBBIcCHdNrzc681pcrVE+hrgtXvLmA1Q5h+o9DyWbg01ZYcCxmHjxMXeAGN8bmPB8VWRRrnrqtGJqjPlTKrtWWfpELGPDwHuotfnFWa0s5dK00UsnFlePlE3s9P3eKide7gD62wf5gsj4NTOpSCyqWrZ2LpHNPiWzLiQerIj95ApKPrP5/satLLavh+5Qmfw+h+5VKh6x6TNZ8LIc0j3/wBlp/8Akef+iFa16/32X9nk55Wvz+v9G9xsmVrndAT0GicszIxr5LDQY7dVnXQl2vl1816CjsZ29yRBhpnbBkY6hhP+a12kRsidp4MjIWOlDzJKy9QKAIvQabWj2TZ1bs0HFQC7CxnaTFQj6iK5/wD8QsGF1JyZfm9mjcmYLT+IguWZqFNkB2KnHLGXDOUKVgBACAEAIAQAgBAIl2VeRXEGP45xBxvLoBfmvns05OVIy58japGBxnakaAN0BpxPy69fZaMWmlRmVtDQ40dMjGuvTNn1FA5gNyAbGqsWOuTvBm+I8XeczTeXYdBVHT2WzHiWzNGLZpplrh5u8ha4i6FEjf1Cuo9SErR5Acwoe3L25LjLEJxeAa825m3nt9FBWjrSfJGxnDnHu3Me4hh0DzmrW9DupKe25B4900TZpCKcAAWm2+ZGo+4XEib4OtwSZmtI5gH3FqkjRzr4ripYj1jH+GQ/zKUeS/Tur+X1MczGBlFzO8blIIBo+9GvZFj6nzRr1U8kYpwOl/CqCsM95FW5rR9AwO/N5UX7TZ5+R3XwRe9pHnuS1osvc1mpr5jR+1ruP2it8FLOZh80rYx/w4wP8TlvszldJiYifFJJOeneOcPVsei5YochjZJjcO1kWQMDnnwhuzSNdb/W5qOX/wBbJQ9ouuIcRg/TMKO8DjEZpC2P8RwPdGNuZrLI/wB8eXJYHFqDZLLJE/FY4n5SdfOj7Lx8k35nnzyO9hWFx8gPNMWWcWI5JGrwM+doJX0WnydcLZoTtEhaDoIAQAgBACAEAxjLyGuipz30Og+DAcYDhmOvpztfOO+q2efku7OdcR4G97nEAm3XlGgIO9r0sWrhFJEYZensN4Xgjm5tTXrz+67PVxlQll6jxnCbzB7iNNL68v8ARTjn4aR2OQajhfC2muIcdhVh19BufRaFkUjXj1XSIh42GuqRmoNEt39QVbT7GyGoi+S3w2Mik+WQX0Oh9ioPblGiM4vhj72CidttDzUGr4JCJoj4boURtz/q1KJxnQ+zcpOFhJ3DAD9W+E/cFVZNmzkd0Y34ufNAf+HJ9nxfzKWPt8f2ZLF/y+H7o543Mdz5BXeqi+8vS+p7HdOxOHLMEzq50h9M7g3/AAgLLH2TLkf/AJGQ+1MT3yRNbnNZn6ENAIGRuuh1zu9lOEow3k6K5S2Mw/hMpOZwFDd1Okqud1r6Fdlq8ceDM8iRbYHgzRq+ZxH7AaB6l2b7ELJL0pTpRK/HJDOGYXvMzWtlOUgtkf3t/LrlcSNK6c1lzekszjVUcc5C54SZWSZcoYx7A0Ch43Rk7f8ALCwvVScXF92n+V/yUzcpLcl4V8djMSPRRjOLe5yEY9zS4MREeFwK9HH4TVpmuPT2JsGJDdAtWHUxhsT2Jcc4K349RGZyh1aDgIAQAgBACAZxDMwpUZouSoFDiuGAc/svKy6XpKpY0Vj8CB19lieNIpeJFbj8LQ8I1PULPLYpyY64Mzi+Fyuvn6Ur8eohHko6ZFPieHSNIzg6fKRyW6Gpi16rO9TRXYrANZVgm7JrTUm9fJaseoc+C2OVsabhGa0M3QbFtnr/AFsrPFe17FiztB38sWz7F7O15XoVZGSZqx6ljsfGQ9w7wEHTUfwVnSao5r5Op9i5Wuw1NINSS1rydI54+zgs+VblmOafBRfFWHM2A1ZDZR/ii/goxdV8v3NGFXJ/B/VHPsFh3PkaGNMhzNtrBmPza7aD1pWyezvb4mjJOKWzv4bnWMH2m7vDtjZFT4WBr2SvDJARdkxAF1EgkE1ay58nhJL/AA8fNn6bkc+4r20mknLia0DaAIAAvlf7RUvwSnH13b5+hjksmSPUdJ4bxrDy4X8VwbbasEWPMX/BebCfhy6Zq2SxZYtU+SXGcPLT4yCBbdiNq0c062K2O1rPmlTa47lzikR+L4XvYJBGQ54a4x5SARIAcha46NIdWqhgahkTk9u/w7/od6a5HiyTIC9zWuFXloNcf7110ry86B1xjRySfYqcXLMHBrhbSaugCDyuhqDt9et6QbUk+zRmm5cUT+EYCVjs2bQrkFK7RLFjmnZp8LATuV6WDDKT3NaRZxYel7GLTKG5yx9ajgIAQAgBAeELjVqgRHaa63tRKx5J9O/1OpEGfFFebl1MjhBkxF2sU81qyNkfvbOo0VHib2zg8xjTyHsrIpS7HaRDxPDYzvXqq5QUeGVywwZBm4NC7QtCipyjwyt4IECbshE420UrlqsqXJH8N5Mr+IdmKaMtaXyHT+P5q6Gt8yEsTiZbiXAY2buN86FD0K9LDrXLhEY5nFjfCcbiIH5YjYLh4jZy2G6uArNpS1PNBx6pGiOWNKTdGsx/BmyBj5pZcbK7xFhyxxAGhYY2g2so+bMTVcrGCevbTUfVXn3NMdTCLuSsvuy08Byw90YZGgkMcG0a3ylpINdNDz21WVwk/Wcr9/8AprWrWTaOyLvi3BIcSKmY1xHyu2e3zY4eJvoVYnOPsyr77oraTVHP+MfDHxF0Ul/sv/nGvuCrYekp49px+a/j+0ZnilFeqU0/ZyaEZXtdl/8Ac0+o29aXXrITd9/yf38LMXTPHNTq6HeD8XbFHJG8mn3qDrqMuh+gChqNPLJOM4di3NrcmTN4rW+36E7gXaCDDsLc7jqN+XIAAbDUlVajS5801tRsnq563NGKio9udi44zLJioIjDIGWQ4hwOoWXDJafLJZFfbY04dRj0mSUM0bfwv9LX1J+EDssTTTmxAOkNgF2UGgxvkddxsAL1pCsk5Phy4McsuPJNuGy8jdYLAtDReq9vTaGKjciXBNbGBsFvjijHhCxasOAgBACAEAIDwlcAxKb/AK1WTM+rg6ivnw3PkvOyaZ8hojOwzeizTwRWxGkMyAD9VUSSSqhsRMRdeHwqmVrjYhIqJ43X/vPuqL8zPJPzFYRh1s2eWqcnYJhiDM06GgupUJPIhUshc2nGzS6jkpOSpmD7S4MtBGfTejuvY0OVN8GOPqyKzgM3gINEA+YPuFp1kLkmizMvWNfwjtBEwhjxl2A3N7neq67lYPwsprquz0tLoM2TB464uibx0PbiGSNbkbDb84IzOJY5tN0OgDiTehNDqq8U4wi0uZbV2+L/AK43M7l4crQ7hu3JjdU7HZb+drdK6loJcPYq7HCb3i0/d97F0NUm6ZtcHimSsD2EOa4WCNQQdlaumXY2RaaPZsMx2jhaqnp8cjvSnyjL8a7CxTEub4SV2CzYvYe3vMmTSJ7xZmv/AAvku2uBPQ6X6haoarPLboKfBzR4Y9xjhGMghLQ11gchenkRt60s0dPWW8sdjPLFO/W3+pVdlu0EhcI5gQRs7+Klq9LCC8TG9iuaUJeq9jrXZ3EvPhcSR5rZoMk3s+Dbhk3yX69QvBACAEAIAQAgBARphZrY9R+9UT3lQGHHwj+qpZsluIRXTmrteVlbSfUcZW4h18ysOSVlbIb8G5/65CriuoreNvuR/wDYhGt5vVTcHVoh4BZ4bCMAB2K7GEWXxgkSXMHUFTcUtrJ0MP4c12tUfJcUEQliTM72l7Od83TfkVZhzSwztcGbJgknaMXBwWTDkh7TXUCwfuK9V6OTVQzJVz5faKsjt2y+wmMwzngGhWxIBpefLFniu+5p0mfPG4Ym0nykWnGOJPjYC2Pv8xrTp6KGmgsk+mTo1aTTR1E3Ccq2++SPjcKO4D3t7uQ2a6CzWboaq1bOseTpizHrNPDDkcYO67iez008bPw3FtlzgyiQQXEigPlJ3rTfUFSyZmpUntsuV9sY5TWyNXwXtO15LJyIntr57Zd7UTV3RrrRWzTOU9n+ZtxzdbmjgDH3lcDW4vUXtY3C2PEkWdbHRBWxUarg71AGusbH6rsXkvzOPpZBxHZuCSQSOYA7y0v6rstDDI7ar3IzyxQbui4iiDRTQAtsIRgqiiYtTAIAQAgBACAEAIBst+/Pn5UoNAYMY8r1J5D29FRKCa94I08A/jSxZsI2IEsXkvNyQS7HKI7o+da/VU9Ce5xi4nKUZchC3tFbLs1GqJEZ9dCszoixsOA6qN0LHP0jqpxy1yGyl49hTIx3mNKVkZ+spGLUQb3Rx3iOHfDJqDQOi+mw5I5YbGnR6hwqUHUjS9lO0MgcGuFs6dKXma7RwS61yZ8jcZ3d2ax/HoQ78WJ9dSPzG4Xm49PJ+T+Z3ri3TQ1hsQ44nMwtOHonbxa7Dyra+e6tzrAsaSTUjdejWnTXt+W/+ffYvTjohiIQT+Icwb1p4o3rqDl211APJU4fE6JOPG1/IlixTlB5IrZdzUwRgOjDbaadyJZWmlbAk60K2JX0elSnjTZFssrI3HqNftutTgq2QBln6KtQd7nbHleRBACAEAIAQAgBACAEAiVtja+ijONoCO558zQN7KHhrkDT47Jqv3/RVSgpNpAYfhL9rWWWjt2BmXAfdZ56BJgQeEu6qt+jMjfIoeZw0jmpx9HZESPHcNPkuy9Hzo5RGk4eegWSekkuR0jDsH5eyp/DtdjnSAwQPJdjgOdJTca7KNmabb6gK+GHLB9UDNk0/dHNcbgH4GS3N8F71yJrxeS2Ka1Eel7S++DO1KUvebrAywysbWR0jhYaPGXfQXdeZNDmvLjp5uXf6GjGlJestxzhXCZIn5CwUABoDR089tjp9FHNim5XT38zscb6rrY0GD4MwytkdG0vaKa6tQNdvc+60aXHk9jszfDNkjj8NP1fIvn4HM+N2d4EeY5AQGOLhQL9LOUZqF14rIJAr6LFDoikVMmq04CAEAIAQAgBACAEAIAQAgBACA8yhcpASIwNtLXFBLgB3et+y50Ju2BamAQAgPC1RcU+UBmTCgrNPSQfGx2xLIKVcdNKLO2SA1bVFIiQ8ZwuKUU9gPoqsmmxZPaRFwT5IeE7Pxxnw6N3oDL920qoaRRd2RWNItY4GtFAAD8/M9T5rU4RfKLBTYwNgoxxRjwgKVgBACAEAIAQAgBACAEAIAQAgBACAEAIAQAgBACAEAIAQAgBACAEAIAQAgBACAEAIAQAgBACAEB//9k="/>
          <p:cNvSpPr>
            <a:spLocks noChangeAspect="1" noChangeArrowheads="1"/>
          </p:cNvSpPr>
          <p:nvPr/>
        </p:nvSpPr>
        <p:spPr bwMode="auto">
          <a:xfrm>
            <a:off x="1054680" y="7939"/>
            <a:ext cx="360363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8659" tIns="49329" rIns="98659" bIns="49329" numCol="1" anchor="t" anchorCtr="0" compatLnSpc="1">
            <a:prstTxWarp prst="textNoShape">
              <a:avLst/>
            </a:prstTxWarp>
          </a:bodyPr>
          <a:lstStyle/>
          <a:p>
            <a:endParaRPr lang="en-US" sz="1588"/>
          </a:p>
        </p:txBody>
      </p:sp>
      <p:pic>
        <p:nvPicPr>
          <p:cNvPr id="5125" name="Picture 5" descr="E:\MOTIAR\D,contennt Picture 2\hom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553" y="45514"/>
            <a:ext cx="4594622" cy="3886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55137" y="5152428"/>
            <a:ext cx="11611454" cy="9306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8659" tIns="49329" rIns="98659" bIns="49329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5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অপরাধ</a:t>
            </a:r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রোধে</a:t>
            </a:r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সচেতনাতা</a:t>
            </a:r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জরুরি</a:t>
            </a:r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” </a:t>
            </a:r>
            <a:r>
              <a:rPr lang="en-US" sz="5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ব্যাখা</a:t>
            </a:r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7" name="Picture 16" descr="graphics-flowers-524895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9629334" y="10363201"/>
            <a:ext cx="1621631" cy="100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73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8" y="150125"/>
            <a:ext cx="11887200" cy="656457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81299" y="2117489"/>
            <a:ext cx="6629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16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1600" b="1" dirty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46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97771" y="5548209"/>
            <a:ext cx="8033121" cy="1090983"/>
          </a:xfrm>
          <a:prstGeom prst="rect">
            <a:avLst/>
          </a:prstGeom>
          <a:noFill/>
        </p:spPr>
        <p:txBody>
          <a:bodyPr wrap="none" lIns="98659" tIns="49329" rIns="98659" bIns="4932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442" b="1" dirty="0">
                <a:ln w="11430"/>
                <a:latin typeface="NikoshBAN" pitchFamily="2" charset="0"/>
                <a:cs typeface="NikoshBAN" pitchFamily="2" charset="0"/>
              </a:rPr>
              <a:t>এ </a:t>
            </a:r>
            <a:r>
              <a:rPr lang="en-US" sz="6442" b="1" dirty="0" err="1">
                <a:ln w="11430"/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6442" b="1" dirty="0">
                <a:ln w="11430"/>
                <a:latin typeface="NikoshBAN" pitchFamily="2" charset="0"/>
                <a:cs typeface="NikoshBAN" pitchFamily="2" charset="0"/>
              </a:rPr>
              <a:t>  </a:t>
            </a:r>
            <a:r>
              <a:rPr lang="en-US" sz="6442" b="1" dirty="0" err="1">
                <a:ln w="11430"/>
                <a:latin typeface="NikoshBAN" pitchFamily="2" charset="0"/>
                <a:cs typeface="NikoshBAN" pitchFamily="2" charset="0"/>
              </a:rPr>
              <a:t>অপরাধের</a:t>
            </a:r>
            <a:r>
              <a:rPr lang="en-US" sz="6442" b="1" dirty="0">
                <a:ln w="11430"/>
                <a:latin typeface="NikoshBAN" pitchFamily="2" charset="0"/>
                <a:cs typeface="NikoshBAN" pitchFamily="2" charset="0"/>
              </a:rPr>
              <a:t>  </a:t>
            </a:r>
            <a:r>
              <a:rPr lang="en-US" sz="6442" b="1" dirty="0" err="1">
                <a:ln w="11430"/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6442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6442" b="1" dirty="0" err="1">
                <a:ln w="11430"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442" b="1" dirty="0">
                <a:ln w="11430"/>
                <a:latin typeface="NikoshBAN" pitchFamily="2" charset="0"/>
                <a:cs typeface="NikoshBAN" pitchFamily="2" charset="0"/>
              </a:rPr>
              <a:t>?</a:t>
            </a:r>
            <a:endParaRPr lang="en-US" sz="6442" b="1" dirty="0">
              <a:ln w="1143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4050" y="226326"/>
            <a:ext cx="8561915" cy="9007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8659" tIns="49329" rIns="98659" bIns="49329" rtlCol="0">
            <a:spAutoFit/>
          </a:bodyPr>
          <a:lstStyle/>
          <a:p>
            <a:pPr algn="ctr"/>
            <a:r>
              <a:rPr lang="en-US" sz="5206" b="1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5206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5206" b="1" dirty="0" err="1"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5206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5206" b="1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5206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206" b="1" dirty="0" err="1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5206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206" b="1" dirty="0" err="1">
                <a:latin typeface="NikoshBAN" pitchFamily="2" charset="0"/>
                <a:cs typeface="NikoshBAN" pitchFamily="2" charset="0"/>
              </a:rPr>
              <a:t>কর</a:t>
            </a:r>
            <a:endParaRPr lang="en-US" sz="5206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582" y="1327493"/>
            <a:ext cx="3538756" cy="19932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622" y="3521137"/>
            <a:ext cx="3933432" cy="22036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42" y="3521137"/>
            <a:ext cx="3348725" cy="22310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563" y="1351422"/>
            <a:ext cx="2766019" cy="19692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62" y="1327493"/>
            <a:ext cx="2995268" cy="199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36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49983" y="344317"/>
            <a:ext cx="5585620" cy="1090983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8659" tIns="49329" rIns="98659" bIns="49329" rtlCol="0">
            <a:spAutoFit/>
          </a:bodyPr>
          <a:lstStyle/>
          <a:p>
            <a:pPr algn="ctr"/>
            <a:r>
              <a:rPr lang="en-US" sz="6442" dirty="0" err="1"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6442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442" dirty="0" err="1">
                <a:latin typeface="NikoshBAN" pitchFamily="2" charset="0"/>
                <a:cs typeface="NikoshBAN" pitchFamily="2" charset="0"/>
              </a:rPr>
              <a:t>ক্রাইম</a:t>
            </a:r>
            <a:endParaRPr lang="en-US" sz="6442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9570" name="Picture 2" descr="E:\MOTIAR\Flower\cyber-crime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245" y="1926579"/>
            <a:ext cx="7815096" cy="40556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8743030">
            <a:off x="364414" y="885019"/>
            <a:ext cx="2967514" cy="1294564"/>
          </a:xfrm>
          <a:prstGeom prst="rect">
            <a:avLst/>
          </a:prstGeom>
          <a:noFill/>
        </p:spPr>
        <p:txBody>
          <a:bodyPr wrap="square" lIns="98659" tIns="49329" rIns="98659" bIns="49329" rtlCol="0">
            <a:spAutoFit/>
          </a:bodyPr>
          <a:lstStyle/>
          <a:p>
            <a:r>
              <a:rPr lang="bn-BD" sz="4765" b="1" u="sng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3000" b="1" u="sng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জকের পাঠের বিষয়-</a:t>
            </a:r>
            <a:endParaRPr lang="en-US" sz="3000" b="1" u="sng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35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Arrow Callout 5"/>
          <p:cNvSpPr/>
          <p:nvPr/>
        </p:nvSpPr>
        <p:spPr bwMode="auto">
          <a:xfrm>
            <a:off x="3859990" y="471985"/>
            <a:ext cx="3386972" cy="1600200"/>
          </a:xfrm>
          <a:prstGeom prst="downArrowCallout">
            <a:avLst>
              <a:gd name="adj1" fmla="val 22980"/>
              <a:gd name="adj2" fmla="val 23990"/>
              <a:gd name="adj3" fmla="val 23798"/>
              <a:gd name="adj4" fmla="val 67553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8659" tIns="49329" rIns="98659" bIns="49329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147" b="1" dirty="0" err="1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147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68491" y="2563661"/>
            <a:ext cx="11382232" cy="2971800"/>
          </a:xfrm>
          <a:prstGeom prst="roundRect">
            <a:avLst>
              <a:gd name="adj" fmla="val 9173"/>
            </a:avLst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8659" tIns="49329" rIns="98659" bIns="49329" anchor="ctr"/>
          <a:lstStyle/>
          <a:p>
            <a:pPr>
              <a:lnSpc>
                <a:spcPct val="150000"/>
              </a:lnSpc>
            </a:pPr>
            <a:r>
              <a:rPr lang="en-US" sz="3441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441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41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441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41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441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41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441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….</a:t>
            </a:r>
            <a:endParaRPr lang="en-US" sz="3441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441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441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441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3441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41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ক্রাইম</a:t>
            </a:r>
            <a:r>
              <a:rPr lang="en-US" sz="3441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41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441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41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441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41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441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41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441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3441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441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441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441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41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যাওয়া</a:t>
            </a:r>
            <a:r>
              <a:rPr lang="en-US" sz="3441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41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3441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41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ক্রইম</a:t>
            </a:r>
            <a:r>
              <a:rPr lang="en-US" sz="3441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41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441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41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441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41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441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41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441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3441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441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441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3441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41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ক্রাইমের</a:t>
            </a:r>
            <a:r>
              <a:rPr lang="en-US" sz="3441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41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কুফল</a:t>
            </a:r>
            <a:r>
              <a:rPr lang="en-US" sz="3441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41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441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41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441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41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441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9645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68910" y="270949"/>
            <a:ext cx="4160440" cy="832899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8659" tIns="49329" rIns="98659" bIns="49329" rtlCol="0">
            <a:spAutoFit/>
          </a:bodyPr>
          <a:lstStyle/>
          <a:p>
            <a:pPr algn="ctr"/>
            <a:r>
              <a:rPr lang="en-US" sz="4765" dirty="0" err="1"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4765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765" dirty="0" err="1">
                <a:latin typeface="NikoshBAN" pitchFamily="2" charset="0"/>
                <a:cs typeface="NikoshBAN" pitchFamily="2" charset="0"/>
              </a:rPr>
              <a:t>ক্রাইম</a:t>
            </a:r>
            <a:r>
              <a:rPr lang="en-US" sz="4765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765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765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3379" y="5058771"/>
            <a:ext cx="11505063" cy="14033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8659" tIns="49329" rIns="98659" bIns="49329" rtlCol="0">
            <a:spAutoFit/>
          </a:bodyPr>
          <a:lstStyle/>
          <a:p>
            <a:pPr algn="just"/>
            <a:r>
              <a:rPr lang="en-US" sz="4236" b="1" dirty="0" err="1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236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236" b="1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236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36" b="1" dirty="0" err="1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236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36" b="1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236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36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236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36" b="1" dirty="0" err="1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236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36" b="1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236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36" b="1" dirty="0" err="1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236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36" b="1" dirty="0" err="1">
                <a:latin typeface="NikoshBAN" pitchFamily="2" charset="0"/>
                <a:cs typeface="NikoshBAN" pitchFamily="2" charset="0"/>
              </a:rPr>
              <a:t>অপরাধ</a:t>
            </a:r>
            <a:r>
              <a:rPr lang="en-US" sz="4236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36" b="1" dirty="0" err="1">
                <a:latin typeface="NikoshBAN" pitchFamily="2" charset="0"/>
                <a:cs typeface="NikoshBAN" pitchFamily="2" charset="0"/>
              </a:rPr>
              <a:t>সংগঠিত</a:t>
            </a:r>
            <a:r>
              <a:rPr lang="en-US" sz="4236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36" b="1" dirty="0" err="1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4236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36" b="1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236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36" b="1" dirty="0" err="1"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4236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36" b="1" dirty="0" err="1">
                <a:latin typeface="NikoshBAN" pitchFamily="2" charset="0"/>
                <a:cs typeface="NikoshBAN" pitchFamily="2" charset="0"/>
              </a:rPr>
              <a:t>ক্রাইম</a:t>
            </a:r>
            <a:r>
              <a:rPr lang="en-US" sz="4236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36" b="1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236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36" b="1" dirty="0" err="1"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4236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36" b="1" dirty="0" err="1">
                <a:latin typeface="NikoshBAN" pitchFamily="2" charset="0"/>
                <a:cs typeface="NikoshBAN" pitchFamily="2" charset="0"/>
              </a:rPr>
              <a:t>অপরাধ</a:t>
            </a:r>
            <a:r>
              <a:rPr lang="en-US" sz="4236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36" b="1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236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95234" name="Picture 2" descr="E:\MOTIAR\Motiar D. Content\Class Viii\Picture\পাট ১৯\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02285" y="1439332"/>
            <a:ext cx="7207250" cy="31474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7603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7279" y="2188992"/>
            <a:ext cx="9768701" cy="2489506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8659" tIns="49329" rIns="98659" bIns="49329" rtlCol="0">
            <a:spAutoFit/>
          </a:bodyPr>
          <a:lstStyle/>
          <a:p>
            <a:pPr algn="ctr"/>
            <a:r>
              <a:rPr lang="en-US" sz="7765" dirty="0" err="1">
                <a:latin typeface="NikoshBAN" pitchFamily="2" charset="0"/>
                <a:cs typeface="NikoshBAN" pitchFamily="2" charset="0"/>
              </a:rPr>
              <a:t>সম্প্রতি</a:t>
            </a:r>
            <a:r>
              <a:rPr lang="en-US" sz="7765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765" dirty="0" err="1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7765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765" dirty="0" err="1">
                <a:latin typeface="NikoshBAN" pitchFamily="2" charset="0"/>
                <a:cs typeface="NikoshBAN" pitchFamily="2" charset="0"/>
              </a:rPr>
              <a:t>যাওয়া</a:t>
            </a:r>
            <a:r>
              <a:rPr lang="en-US" sz="7765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765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7765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765" dirty="0" err="1"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7765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765" dirty="0" err="1">
                <a:latin typeface="NikoshBAN" pitchFamily="2" charset="0"/>
                <a:cs typeface="NikoshBAN" pitchFamily="2" charset="0"/>
              </a:rPr>
              <a:t>ক্রাইম</a:t>
            </a:r>
            <a:endParaRPr lang="en-US" sz="7765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13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3" name="Picture 3" descr="E:\MOTIAR\Motiar D. Content\Class Viii\Picture\পাট ১৯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6413" y="376483"/>
            <a:ext cx="9364030" cy="44821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4114007" y="1377461"/>
            <a:ext cx="990997" cy="9847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659" tIns="49329" rIns="98659" bIns="49329" rtlCol="0" anchor="ctr"/>
          <a:lstStyle/>
          <a:p>
            <a:pPr algn="ctr"/>
            <a:endParaRPr lang="en-US" sz="1588"/>
          </a:p>
        </p:txBody>
      </p:sp>
      <p:sp>
        <p:nvSpPr>
          <p:cNvPr id="4" name="TextBox 3"/>
          <p:cNvSpPr txBox="1"/>
          <p:nvPr/>
        </p:nvSpPr>
        <p:spPr>
          <a:xfrm>
            <a:off x="150126" y="5104265"/>
            <a:ext cx="11655187" cy="1430499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8659" tIns="49329" rIns="98659" bIns="49329" rtlCol="0">
            <a:spAutoFit/>
          </a:bodyPr>
          <a:lstStyle/>
          <a:p>
            <a:pPr algn="ctr"/>
            <a:r>
              <a:rPr lang="en-US" sz="4324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২০১২ </a:t>
            </a:r>
            <a:r>
              <a:rPr lang="en-US" sz="4324" b="1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সালের</a:t>
            </a:r>
            <a:r>
              <a:rPr lang="en-US" sz="4324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324" b="1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সেপ্টেম্বর</a:t>
            </a:r>
            <a:r>
              <a:rPr lang="en-US" sz="4324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324" b="1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মাসে</a:t>
            </a:r>
            <a:r>
              <a:rPr lang="en-US" sz="4324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324" b="1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কক্সবাজারের</a:t>
            </a:r>
            <a:r>
              <a:rPr lang="en-US" sz="4324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324" b="1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রামুতে</a:t>
            </a:r>
            <a:r>
              <a:rPr lang="en-US" sz="4324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324" b="1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অত্যন্ত</a:t>
            </a:r>
            <a:r>
              <a:rPr lang="en-US" sz="4324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en-US" sz="4324" b="1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দুঃখজনক</a:t>
            </a:r>
            <a:r>
              <a:rPr lang="en-US" sz="4324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324" b="1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ঘটনা</a:t>
            </a:r>
            <a:r>
              <a:rPr lang="en-US" sz="4324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324" b="1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ঘটে</a:t>
            </a:r>
            <a:r>
              <a:rPr lang="en-US" sz="4324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5854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MOTIAR\D,contennt Picture 2\sib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832" y="1676400"/>
            <a:ext cx="8198246" cy="3200400"/>
          </a:xfrm>
          <a:prstGeom prst="rect">
            <a:avLst/>
          </a:prstGeom>
          <a:ln w="88900" cap="sq" cmpd="thickThin">
            <a:solidFill>
              <a:srgbClr val="00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8736" y="217217"/>
            <a:ext cx="6816333" cy="832899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8659" tIns="49329" rIns="98659" bIns="49329" rtlCol="0">
            <a:spAutoFit/>
          </a:bodyPr>
          <a:lstStyle/>
          <a:p>
            <a:pPr algn="ctr"/>
            <a:r>
              <a:rPr lang="en-US" sz="4765" b="1" dirty="0" err="1">
                <a:latin typeface="NikoshBAN" pitchFamily="2" charset="0"/>
                <a:cs typeface="NikoshBAN" pitchFamily="2" charset="0"/>
              </a:rPr>
              <a:t>রামুতে</a:t>
            </a:r>
            <a:r>
              <a:rPr lang="en-US" sz="4765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765" b="1" dirty="0" err="1">
                <a:latin typeface="NikoshBAN" pitchFamily="2" charset="0"/>
                <a:cs typeface="NikoshBAN" pitchFamily="2" charset="0"/>
              </a:rPr>
              <a:t>বৌদ্ধ</a:t>
            </a:r>
            <a:r>
              <a:rPr lang="en-US" sz="4765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765" b="1" dirty="0" err="1">
                <a:latin typeface="NikoshBAN" pitchFamily="2" charset="0"/>
                <a:cs typeface="NikoshBAN" pitchFamily="2" charset="0"/>
              </a:rPr>
              <a:t>বিহার</a:t>
            </a:r>
            <a:r>
              <a:rPr lang="en-US" sz="4765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765" b="1" dirty="0" err="1">
                <a:latin typeface="NikoshBAN" pitchFamily="2" charset="0"/>
                <a:cs typeface="NikoshBAN" pitchFamily="2" charset="0"/>
              </a:rPr>
              <a:t>পুড়িয়ে</a:t>
            </a:r>
            <a:r>
              <a:rPr lang="en-US" sz="4765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765" b="1" dirty="0" err="1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4765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6537" y="5255527"/>
            <a:ext cx="11668836" cy="131271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8659" tIns="49329" rIns="98659" bIns="49329" rtlCol="0">
            <a:spAutoFit/>
          </a:bodyPr>
          <a:lstStyle/>
          <a:p>
            <a:pPr algn="ctr"/>
            <a:r>
              <a:rPr lang="en-US" sz="3883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কিছু</a:t>
            </a:r>
            <a:r>
              <a:rPr lang="en-US" sz="3883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83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দুর্বৃত্ত</a:t>
            </a:r>
            <a:r>
              <a:rPr lang="en-US" sz="3883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83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মানুষজনকে</a:t>
            </a:r>
            <a:r>
              <a:rPr lang="en-US" sz="3883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83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ধর্ম</a:t>
            </a:r>
            <a:r>
              <a:rPr lang="en-US" sz="3883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83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বিদ্বেষী</a:t>
            </a:r>
            <a:r>
              <a:rPr lang="en-US" sz="3883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83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কথা</a:t>
            </a:r>
            <a:r>
              <a:rPr lang="en-US" sz="3883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83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বুঝিয়ে</a:t>
            </a:r>
            <a:r>
              <a:rPr lang="en-US" sz="3883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83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কয়েকটি</a:t>
            </a:r>
            <a:r>
              <a:rPr lang="en-US" sz="3883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en-US" sz="3883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বৌদ্ধ</a:t>
            </a:r>
            <a:r>
              <a:rPr lang="en-US" sz="3883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83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বিহার</a:t>
            </a:r>
            <a:r>
              <a:rPr lang="en-US" sz="3883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83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পুড়িয়ে</a:t>
            </a:r>
            <a:r>
              <a:rPr lang="en-US" sz="3883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883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দেয়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1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8494</TotalTime>
  <Words>435</Words>
  <Application>Microsoft Office PowerPoint</Application>
  <PresentationFormat>Widescreen</PresentationFormat>
  <Paragraphs>69</Paragraphs>
  <Slides>23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Nikosh</vt:lpstr>
      <vt:lpstr>NikoshBAN</vt:lpstr>
      <vt:lpstr>SolaimanLipi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MADRASHA</dc:creator>
  <cp:lastModifiedBy>Lm Ashab Uddin Ridoy</cp:lastModifiedBy>
  <cp:revision>1160</cp:revision>
  <dcterms:created xsi:type="dcterms:W3CDTF">2019-05-27T04:34:07Z</dcterms:created>
  <dcterms:modified xsi:type="dcterms:W3CDTF">2019-08-13T10:08:20Z</dcterms:modified>
</cp:coreProperties>
</file>