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4"/>
  </p:notes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265AD-4CE3-4A22-AD28-B344E3136B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F83860-31CC-4D54-8F67-BF46172DF85D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32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নিয়ন্ত্রণ</a:t>
          </a:r>
        </a:p>
      </dgm:t>
    </dgm:pt>
    <dgm:pt modelId="{D8147596-41B3-4CB8-A5B6-5426DB45E412}" type="parTrans" cxnId="{7955C5EE-BCAC-4765-8293-562E63BDBC0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D11AE3E5-7712-4C01-9CD5-8B649E1983C5}" type="sibTrans" cxnId="{7955C5EE-BCAC-4765-8293-562E63BDBC0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effectLst/>
            <a:latin typeface="NikoshBAN" pitchFamily="2" charset="0"/>
            <a:cs typeface="NikoshBAN" pitchFamily="2" charset="0"/>
          </a:endParaRPr>
        </a:p>
      </dgm:t>
    </dgm:pt>
    <dgm:pt modelId="{0FFB68DF-CA50-4599-8495-79DFE63CD635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সংগঠিতকরণ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D5D5B40C-F8C6-46A5-9EE1-562E0C81AB8E}" type="parTrans" cxnId="{34D5E403-1BD8-42F3-B89F-05FC64D5E697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EE71DA0-76F8-4F51-AED6-BE9A5D743A21}" type="sibTrans" cxnId="{34D5E403-1BD8-42F3-B89F-05FC64D5E69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effectLst/>
            <a:latin typeface="NikoshBAN" pitchFamily="2" charset="0"/>
            <a:cs typeface="NikoshBAN" pitchFamily="2" charset="0"/>
          </a:endParaRPr>
        </a:p>
      </dgm:t>
    </dgm:pt>
    <dgm:pt modelId="{0A43BCA2-AAD0-4F06-8BE5-767B23012957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28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পূর্বানুমান ও পরিকল্পনা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6702F1CD-4C40-43EA-A754-B2B06A9B58FA}" type="par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0936E20-581C-4A6F-8AB0-6CF7FBF0C915}" type="sib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3BBEDFF-7C39-4965-8633-13F0613C27FD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IN" sz="32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সমন্বয়সাধন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2221829D-BE49-4771-A88E-88A686015B31}" type="parTrans" cxnId="{C34FF606-A0E5-4429-95B5-C5F8C35C079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7A4AA74A-8993-42DF-A8CF-046DC2692F4E}" type="sibTrans" cxnId="{C34FF606-A0E5-4429-95B5-C5F8C35C079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effectLst/>
          </a:endParaRPr>
        </a:p>
      </dgm:t>
    </dgm:pt>
    <dgm:pt modelId="{53D7B169-D998-4037-AFE8-725D4CB6EDEE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32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নির্দেশনা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E138DF45-7864-40DD-8B6A-59E340484493}" type="parTrans" cxnId="{B0573AA9-FC6E-43A1-9258-AEE378B26F5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AEBD2EC3-89F0-44C8-9753-77988B83C66D}" type="sibTrans" cxnId="{B0573AA9-FC6E-43A1-9258-AEE378B26F5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effectLst/>
            <a:latin typeface="NikoshBAN" pitchFamily="2" charset="0"/>
            <a:cs typeface="NikoshBAN" pitchFamily="2" charset="0"/>
          </a:endParaRPr>
        </a:p>
      </dgm:t>
    </dgm:pt>
    <dgm:pt modelId="{E5EB1E3D-6DF5-422A-852E-3C58712928A6}" type="pres">
      <dgm:prSet presAssocID="{B3D265AD-4CE3-4A22-AD28-B344E3136B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6F3F3B-62C5-4515-91F1-06F24CE4FE0E}" type="pres">
      <dgm:prSet presAssocID="{B3D265AD-4CE3-4A22-AD28-B344E3136B23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0F0A8B7-FF4F-495E-9651-431957ABD498}" type="pres">
      <dgm:prSet presAssocID="{B3D265AD-4CE3-4A22-AD28-B344E3136B23}" presName="FiveNodes_1" presStyleLbl="node1" presStyleIdx="0" presStyleCnt="5" custLinFactNeighborX="2319" custLinFactNeighborY="-9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99D61-E3B2-4AE1-BE5B-8AAF988167F6}" type="pres">
      <dgm:prSet presAssocID="{B3D265AD-4CE3-4A22-AD28-B344E3136B2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6807D-27B3-43CB-AA5F-A31F09641BC0}" type="pres">
      <dgm:prSet presAssocID="{B3D265AD-4CE3-4A22-AD28-B344E3136B2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349AE-A9B2-4936-8C4A-4FA59CEDD0ED}" type="pres">
      <dgm:prSet presAssocID="{B3D265AD-4CE3-4A22-AD28-B344E3136B2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5B86C-D2D9-48DC-8B7C-7F532D93F10A}" type="pres">
      <dgm:prSet presAssocID="{B3D265AD-4CE3-4A22-AD28-B344E3136B23}" presName="FiveNodes_5" presStyleLbl="node1" presStyleIdx="4" presStyleCnt="5" custScaleX="113358" custLinFactNeighborX="2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E9D2E-73AF-4724-A161-B0DED69F9142}" type="pres">
      <dgm:prSet presAssocID="{B3D265AD-4CE3-4A22-AD28-B344E3136B23}" presName="FiveConn_1-2" presStyleLbl="fgAccFollowNode1" presStyleIdx="0" presStyleCnt="4" custLinFactNeighborX="-4922" custLinFactNeighborY="-9239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5A8CE64D-0F09-4EF8-A654-FC3E279306B6}" type="pres">
      <dgm:prSet presAssocID="{B3D265AD-4CE3-4A22-AD28-B344E3136B23}" presName="FiveConn_2-3" presStyleLbl="fgAccFollowNode1" presStyleIdx="1" presStyleCnt="4" custLinFactNeighborX="6573" custLinFactNeighborY="-7619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504B339F-F9ED-4EDD-AB44-31DEDC4C43CC}" type="pres">
      <dgm:prSet presAssocID="{B3D265AD-4CE3-4A22-AD28-B344E3136B23}" presName="FiveConn_3-4" presStyleLbl="fgAccFollowNode1" presStyleIdx="2" presStyleCnt="4" custScaleX="112967" custScaleY="106866" custLinFactNeighborX="-4922" custLinFactNeighborY="-3713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B90BBF8C-D56E-4E97-9268-9D8201338E2D}" type="pres">
      <dgm:prSet presAssocID="{B3D265AD-4CE3-4A22-AD28-B344E3136B23}" presName="FiveConn_4-5" presStyleLbl="fgAccFollowNode1" presStyleIdx="3" presStyleCnt="4" custLinFactNeighborX="-14648" custLinFactNeighborY="11214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A00F6BD7-A383-4A6F-82DD-D06B0D0F3E1D}" type="pres">
      <dgm:prSet presAssocID="{B3D265AD-4CE3-4A22-AD28-B344E3136B2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EAFF8-0F51-4679-9EF9-62742218F7AF}" type="pres">
      <dgm:prSet presAssocID="{B3D265AD-4CE3-4A22-AD28-B344E3136B2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377BB-EB2B-4635-8010-B3FD7AD16305}" type="pres">
      <dgm:prSet presAssocID="{B3D265AD-4CE3-4A22-AD28-B344E3136B2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2F592-A853-477D-B608-D03D3011A114}" type="pres">
      <dgm:prSet presAssocID="{B3D265AD-4CE3-4A22-AD28-B344E3136B2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EFEEC-D35A-4217-B1FF-B4C8F0EAAE01}" type="pres">
      <dgm:prSet presAssocID="{B3D265AD-4CE3-4A22-AD28-B344E3136B2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DDD338-3B3F-43EF-8E13-82947540DDCC}" type="presOf" srcId="{F3BBEDFF-7C39-4965-8633-13F0613C27FD}" destId="{E08EAFF8-0F51-4679-9EF9-62742218F7AF}" srcOrd="1" destOrd="0" presId="urn:microsoft.com/office/officeart/2005/8/layout/vProcess5"/>
    <dgm:cxn modelId="{971BBDEB-F881-435D-819A-2CD9F3B37BCF}" type="presOf" srcId="{F3BBEDFF-7C39-4965-8633-13F0613C27FD}" destId="{10499D61-E3B2-4AE1-BE5B-8AAF988167F6}" srcOrd="0" destOrd="0" presId="urn:microsoft.com/office/officeart/2005/8/layout/vProcess5"/>
    <dgm:cxn modelId="{11E6ACD4-9146-4DFA-B5DA-3CCB602AB15C}" type="presOf" srcId="{0A43BCA2-AAD0-4F06-8BE5-767B23012957}" destId="{BA25B86C-D2D9-48DC-8B7C-7F532D93F10A}" srcOrd="0" destOrd="0" presId="urn:microsoft.com/office/officeart/2005/8/layout/vProcess5"/>
    <dgm:cxn modelId="{687A840F-9FAA-4A69-A41A-D3EE1DC0F9F7}" type="presOf" srcId="{D11AE3E5-7712-4C01-9CD5-8B649E1983C5}" destId="{529E9D2E-73AF-4724-A161-B0DED69F9142}" srcOrd="0" destOrd="0" presId="urn:microsoft.com/office/officeart/2005/8/layout/vProcess5"/>
    <dgm:cxn modelId="{BF42819C-A967-4FD7-B717-A1B477CCC477}" type="presOf" srcId="{B3D265AD-4CE3-4A22-AD28-B344E3136B23}" destId="{E5EB1E3D-6DF5-422A-852E-3C58712928A6}" srcOrd="0" destOrd="0" presId="urn:microsoft.com/office/officeart/2005/8/layout/vProcess5"/>
    <dgm:cxn modelId="{EFA6E5DA-7D42-47C0-80C3-70DB3F1BE185}" type="presOf" srcId="{0FFB68DF-CA50-4599-8495-79DFE63CD635}" destId="{A46349AE-A9B2-4936-8C4A-4FA59CEDD0ED}" srcOrd="0" destOrd="0" presId="urn:microsoft.com/office/officeart/2005/8/layout/vProcess5"/>
    <dgm:cxn modelId="{D370DB13-0648-4AF4-81B3-CDE80FF2C67F}" type="presOf" srcId="{7A4AA74A-8993-42DF-A8CF-046DC2692F4E}" destId="{5A8CE64D-0F09-4EF8-A654-FC3E279306B6}" srcOrd="0" destOrd="0" presId="urn:microsoft.com/office/officeart/2005/8/layout/vProcess5"/>
    <dgm:cxn modelId="{56A5351C-840F-408A-848D-D3144E483D9C}" type="presOf" srcId="{AEBD2EC3-89F0-44C8-9753-77988B83C66D}" destId="{504B339F-F9ED-4EDD-AB44-31DEDC4C43CC}" srcOrd="0" destOrd="0" presId="urn:microsoft.com/office/officeart/2005/8/layout/vProcess5"/>
    <dgm:cxn modelId="{9A76E7D6-4C6B-454E-B676-52E5B14A12E8}" type="presOf" srcId="{FEE71DA0-76F8-4F51-AED6-BE9A5D743A21}" destId="{B90BBF8C-D56E-4E97-9268-9D8201338E2D}" srcOrd="0" destOrd="0" presId="urn:microsoft.com/office/officeart/2005/8/layout/vProcess5"/>
    <dgm:cxn modelId="{B0573AA9-FC6E-43A1-9258-AEE378B26F5B}" srcId="{B3D265AD-4CE3-4A22-AD28-B344E3136B23}" destId="{53D7B169-D998-4037-AFE8-725D4CB6EDEE}" srcOrd="2" destOrd="0" parTransId="{E138DF45-7864-40DD-8B6A-59E340484493}" sibTransId="{AEBD2EC3-89F0-44C8-9753-77988B83C66D}"/>
    <dgm:cxn modelId="{34D5E403-1BD8-42F3-B89F-05FC64D5E697}" srcId="{B3D265AD-4CE3-4A22-AD28-B344E3136B23}" destId="{0FFB68DF-CA50-4599-8495-79DFE63CD635}" srcOrd="3" destOrd="0" parTransId="{D5D5B40C-F8C6-46A5-9EE1-562E0C81AB8E}" sibTransId="{FEE71DA0-76F8-4F51-AED6-BE9A5D743A21}"/>
    <dgm:cxn modelId="{47F0500A-570E-4652-B8BA-A741E127023C}" type="presOf" srcId="{61F83860-31CC-4D54-8F67-BF46172DF85D}" destId="{A00F6BD7-A383-4A6F-82DD-D06B0D0F3E1D}" srcOrd="1" destOrd="0" presId="urn:microsoft.com/office/officeart/2005/8/layout/vProcess5"/>
    <dgm:cxn modelId="{7067CE18-A1AF-4FEB-A613-3E925F42831D}" type="presOf" srcId="{61F83860-31CC-4D54-8F67-BF46172DF85D}" destId="{80F0A8B7-FF4F-495E-9651-431957ABD498}" srcOrd="0" destOrd="0" presId="urn:microsoft.com/office/officeart/2005/8/layout/vProcess5"/>
    <dgm:cxn modelId="{C34FF606-A0E5-4429-95B5-C5F8C35C0796}" srcId="{B3D265AD-4CE3-4A22-AD28-B344E3136B23}" destId="{F3BBEDFF-7C39-4965-8633-13F0613C27FD}" srcOrd="1" destOrd="0" parTransId="{2221829D-BE49-4771-A88E-88A686015B31}" sibTransId="{7A4AA74A-8993-42DF-A8CF-046DC2692F4E}"/>
    <dgm:cxn modelId="{7955C5EE-BCAC-4765-8293-562E63BDBC06}" srcId="{B3D265AD-4CE3-4A22-AD28-B344E3136B23}" destId="{61F83860-31CC-4D54-8F67-BF46172DF85D}" srcOrd="0" destOrd="0" parTransId="{D8147596-41B3-4CB8-A5B6-5426DB45E412}" sibTransId="{D11AE3E5-7712-4C01-9CD5-8B649E1983C5}"/>
    <dgm:cxn modelId="{AB010346-4ADB-4E00-9BEB-B11E65ACE328}" type="presOf" srcId="{0A43BCA2-AAD0-4F06-8BE5-767B23012957}" destId="{CDEEFEEC-D35A-4217-B1FF-B4C8F0EAAE01}" srcOrd="1" destOrd="0" presId="urn:microsoft.com/office/officeart/2005/8/layout/vProcess5"/>
    <dgm:cxn modelId="{C0883511-7FB6-45CA-B691-4698D1B5D78E}" type="presOf" srcId="{53D7B169-D998-4037-AFE8-725D4CB6EDEE}" destId="{EF6377BB-EB2B-4635-8010-B3FD7AD16305}" srcOrd="1" destOrd="0" presId="urn:microsoft.com/office/officeart/2005/8/layout/vProcess5"/>
    <dgm:cxn modelId="{71323EE1-062D-454E-B442-10D22257E807}" type="presOf" srcId="{53D7B169-D998-4037-AFE8-725D4CB6EDEE}" destId="{B476807D-27B3-43CB-AA5F-A31F09641BC0}" srcOrd="0" destOrd="0" presId="urn:microsoft.com/office/officeart/2005/8/layout/vProcess5"/>
    <dgm:cxn modelId="{173B9676-2A20-4CF4-A476-9A13B5763E46}" srcId="{B3D265AD-4CE3-4A22-AD28-B344E3136B23}" destId="{0A43BCA2-AAD0-4F06-8BE5-767B23012957}" srcOrd="4" destOrd="0" parTransId="{6702F1CD-4C40-43EA-A754-B2B06A9B58FA}" sibTransId="{F0936E20-581C-4A6F-8AB0-6CF7FBF0C915}"/>
    <dgm:cxn modelId="{8CDE7650-B9AB-4743-9620-12689A45CE1A}" type="presOf" srcId="{0FFB68DF-CA50-4599-8495-79DFE63CD635}" destId="{8242F592-A853-477D-B608-D03D3011A114}" srcOrd="1" destOrd="0" presId="urn:microsoft.com/office/officeart/2005/8/layout/vProcess5"/>
    <dgm:cxn modelId="{15E9EE5B-6127-4066-BAE2-7D3ABD13DE32}" type="presParOf" srcId="{E5EB1E3D-6DF5-422A-852E-3C58712928A6}" destId="{3A6F3F3B-62C5-4515-91F1-06F24CE4FE0E}" srcOrd="0" destOrd="0" presId="urn:microsoft.com/office/officeart/2005/8/layout/vProcess5"/>
    <dgm:cxn modelId="{8B83A8E4-1819-444B-8D2B-39459BF8D514}" type="presParOf" srcId="{E5EB1E3D-6DF5-422A-852E-3C58712928A6}" destId="{80F0A8B7-FF4F-495E-9651-431957ABD498}" srcOrd="1" destOrd="0" presId="urn:microsoft.com/office/officeart/2005/8/layout/vProcess5"/>
    <dgm:cxn modelId="{7B22128F-0164-4AC7-9A14-0E39A22F55C6}" type="presParOf" srcId="{E5EB1E3D-6DF5-422A-852E-3C58712928A6}" destId="{10499D61-E3B2-4AE1-BE5B-8AAF988167F6}" srcOrd="2" destOrd="0" presId="urn:microsoft.com/office/officeart/2005/8/layout/vProcess5"/>
    <dgm:cxn modelId="{D32B3FF4-8F88-4935-8506-A07AC049C4B7}" type="presParOf" srcId="{E5EB1E3D-6DF5-422A-852E-3C58712928A6}" destId="{B476807D-27B3-43CB-AA5F-A31F09641BC0}" srcOrd="3" destOrd="0" presId="urn:microsoft.com/office/officeart/2005/8/layout/vProcess5"/>
    <dgm:cxn modelId="{F1EB221C-06F6-4BE0-831D-77B960C5087A}" type="presParOf" srcId="{E5EB1E3D-6DF5-422A-852E-3C58712928A6}" destId="{A46349AE-A9B2-4936-8C4A-4FA59CEDD0ED}" srcOrd="4" destOrd="0" presId="urn:microsoft.com/office/officeart/2005/8/layout/vProcess5"/>
    <dgm:cxn modelId="{1C10E918-CEE7-4D6F-B5E8-E701946FBCC9}" type="presParOf" srcId="{E5EB1E3D-6DF5-422A-852E-3C58712928A6}" destId="{BA25B86C-D2D9-48DC-8B7C-7F532D93F10A}" srcOrd="5" destOrd="0" presId="urn:microsoft.com/office/officeart/2005/8/layout/vProcess5"/>
    <dgm:cxn modelId="{4FB43AA8-EC27-454D-9E2A-306D9CBB1684}" type="presParOf" srcId="{E5EB1E3D-6DF5-422A-852E-3C58712928A6}" destId="{529E9D2E-73AF-4724-A161-B0DED69F9142}" srcOrd="6" destOrd="0" presId="urn:microsoft.com/office/officeart/2005/8/layout/vProcess5"/>
    <dgm:cxn modelId="{35F00FCC-A648-4DB7-9967-2371BC725A71}" type="presParOf" srcId="{E5EB1E3D-6DF5-422A-852E-3C58712928A6}" destId="{5A8CE64D-0F09-4EF8-A654-FC3E279306B6}" srcOrd="7" destOrd="0" presId="urn:microsoft.com/office/officeart/2005/8/layout/vProcess5"/>
    <dgm:cxn modelId="{F2953516-8A37-4D7F-8C05-556775EB0051}" type="presParOf" srcId="{E5EB1E3D-6DF5-422A-852E-3C58712928A6}" destId="{504B339F-F9ED-4EDD-AB44-31DEDC4C43CC}" srcOrd="8" destOrd="0" presId="urn:microsoft.com/office/officeart/2005/8/layout/vProcess5"/>
    <dgm:cxn modelId="{CF23A4D9-90B6-47A9-9010-F695470F58A0}" type="presParOf" srcId="{E5EB1E3D-6DF5-422A-852E-3C58712928A6}" destId="{B90BBF8C-D56E-4E97-9268-9D8201338E2D}" srcOrd="9" destOrd="0" presId="urn:microsoft.com/office/officeart/2005/8/layout/vProcess5"/>
    <dgm:cxn modelId="{1BFC4E8A-C7A6-4A57-9803-EBDA24BFF1E7}" type="presParOf" srcId="{E5EB1E3D-6DF5-422A-852E-3C58712928A6}" destId="{A00F6BD7-A383-4A6F-82DD-D06B0D0F3E1D}" srcOrd="10" destOrd="0" presId="urn:microsoft.com/office/officeart/2005/8/layout/vProcess5"/>
    <dgm:cxn modelId="{42D4880C-6293-46A3-8969-0EA0177B1A14}" type="presParOf" srcId="{E5EB1E3D-6DF5-422A-852E-3C58712928A6}" destId="{E08EAFF8-0F51-4679-9EF9-62742218F7AF}" srcOrd="11" destOrd="0" presId="urn:microsoft.com/office/officeart/2005/8/layout/vProcess5"/>
    <dgm:cxn modelId="{9DA92CA7-CC63-4C24-BF08-693B0FF384A7}" type="presParOf" srcId="{E5EB1E3D-6DF5-422A-852E-3C58712928A6}" destId="{EF6377BB-EB2B-4635-8010-B3FD7AD16305}" srcOrd="12" destOrd="0" presId="urn:microsoft.com/office/officeart/2005/8/layout/vProcess5"/>
    <dgm:cxn modelId="{AB4C91DB-FE52-47D4-99C9-316EF967BFEC}" type="presParOf" srcId="{E5EB1E3D-6DF5-422A-852E-3C58712928A6}" destId="{8242F592-A853-477D-B608-D03D3011A114}" srcOrd="13" destOrd="0" presId="urn:microsoft.com/office/officeart/2005/8/layout/vProcess5"/>
    <dgm:cxn modelId="{566711C2-DA7A-4ECA-8237-09C3EE34E369}" type="presParOf" srcId="{E5EB1E3D-6DF5-422A-852E-3C58712928A6}" destId="{CDEEFEEC-D35A-4217-B1FF-B4C8F0EAAE0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84BC6-44D2-4768-92CC-6A22A5AAC8F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E785C7-0C12-4CE1-BC1C-19BFA97B2ACE}">
      <dgm:prSet phldrT="[Text]"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ব্যবস্থাপনার কার্যাবলি 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165809B-042E-4C7D-AEFF-CCF25E645E0A}" type="parTrans" cxnId="{CB02691F-7E8D-4343-94EA-8606CCC29A0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719053-0D05-41C3-8EE6-C3DBB069ECF5}" type="sibTrans" cxnId="{CB02691F-7E8D-4343-94EA-8606CCC29A0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2FD56D-898E-4392-8AD7-E11D9539B0F2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পরিকল্পনা প্রণয়ন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95695BE-102B-4D7F-8B91-5173476C3397}" type="parTrans" cxnId="{F7FBD6E1-F965-4BF7-8D59-0C1AC2E0DB8A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6C054-4833-46D6-AC3D-0D0CB87A35E7}" type="sibTrans" cxnId="{F7FBD6E1-F965-4BF7-8D59-0C1AC2E0DB8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877F04-527D-4394-B7FA-DC6AACDCF65C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সংগঠিত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করণ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7701B08-8358-4378-92BE-6CA63B02ACFB}" type="parTrans" cxnId="{6E87A0BE-2EF8-4D44-842C-CFD89A6A9938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28628-55B8-4D1C-A923-BC287BFCC81A}" type="sibTrans" cxnId="{6E87A0BE-2EF8-4D44-842C-CFD89A6A993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154B5F-B387-4FE3-B671-30035F90E7DE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কর্মী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সংস্থান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384B798-D080-4F0B-AA1D-DA00CB04A578}" type="parTrans" cxnId="{E26AF9B6-BC7B-4DC3-99BD-2B1EE7C5B21E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FF1280-28F0-476C-BA1A-36DABFC8AB1F}" type="sibTrans" cxnId="{E26AF9B6-BC7B-4DC3-99BD-2B1EE7C5B21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9085A7-9A36-49FE-96AD-6AF67AE3FC5D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নির্দেশনাদান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2116A9B-E022-46A2-ADCD-7129E710202F}" type="parTrans" cxnId="{3AEA780E-39FB-4B70-815F-F674D662E543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487A4C-C12D-46B0-8B6B-896F1F077146}" type="sibTrans" cxnId="{3AEA780E-39FB-4B70-815F-F674D662E54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AC58BC-2E78-4228-850B-CC5875E11AA0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নিয়ন্ত্রণ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A310236-5811-41A3-816D-0B73E0A89360}" type="sibTrans" cxnId="{90407A43-4A2E-497E-BB32-BAEAD751CEA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4D5C10-2000-4809-87DB-80F7594A90CE}" type="parTrans" cxnId="{90407A43-4A2E-497E-BB32-BAEAD751CEAB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FFF02-9CEE-4339-82C8-D3701D482A95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সমন্বয়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সাধন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2FD03B-6124-48F9-8352-373621853A7F}" type="sibTrans" cxnId="{E69466C5-046F-4492-A3BC-16B5557F154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A65329-3BF1-47D6-A93D-3D184C65AC76}" type="parTrans" cxnId="{E69466C5-046F-4492-A3BC-16B5557F1546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1623A3-A027-4B41-BCFB-4DFF76C42885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প্রেষণাদান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C5E516A-9BF8-4DBD-953D-8A9477C1295D}" type="sibTrans" cxnId="{9DF020A5-C352-4928-A00B-F5ACDEB6FB0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29F168-1FE2-4265-90D6-2BF3B1399F71}" type="parTrans" cxnId="{9DF020A5-C352-4928-A00B-F5ACDEB6FB08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D8A582-BFD6-49BA-8934-2C5E7BB03E3B}" type="pres">
      <dgm:prSet presAssocID="{58584BC6-44D2-4768-92CC-6A22A5AAC8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32D931-9F3E-48D1-97F6-FAE4D2ABDBCE}" type="pres">
      <dgm:prSet presAssocID="{D5E785C7-0C12-4CE1-BC1C-19BFA97B2ACE}" presName="centerShape" presStyleLbl="node0" presStyleIdx="0" presStyleCnt="1" custScaleX="133665" custScaleY="116471"/>
      <dgm:spPr/>
      <dgm:t>
        <a:bodyPr/>
        <a:lstStyle/>
        <a:p>
          <a:endParaRPr lang="en-US"/>
        </a:p>
      </dgm:t>
    </dgm:pt>
    <dgm:pt modelId="{39B8E8B3-6FB8-422D-AB43-A0723D191784}" type="pres">
      <dgm:prSet presAssocID="{A95695BE-102B-4D7F-8B91-5173476C3397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FD3F5BD-4054-410B-A0A9-051E2298458A}" type="pres">
      <dgm:prSet presAssocID="{A95695BE-102B-4D7F-8B91-5173476C3397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124C33B-5BCB-4BFA-BD78-72C9A7ECA0C6}" type="pres">
      <dgm:prSet presAssocID="{932FD56D-898E-4392-8AD7-E11D9539B0F2}" presName="node" presStyleLbl="node1" presStyleIdx="0" presStyleCnt="7" custRadScaleRad="100202" custRadScaleInc="3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641B3-A4AB-4BD0-901C-29E097C64419}" type="pres">
      <dgm:prSet presAssocID="{A7701B08-8358-4378-92BE-6CA63B02ACFB}" presName="parTrans" presStyleLbl="sibTrans2D1" presStyleIdx="1" presStyleCnt="7"/>
      <dgm:spPr/>
      <dgm:t>
        <a:bodyPr/>
        <a:lstStyle/>
        <a:p>
          <a:endParaRPr lang="en-US"/>
        </a:p>
      </dgm:t>
    </dgm:pt>
    <dgm:pt modelId="{5A6D3D1D-51B7-426F-8BCC-F7222D12B102}" type="pres">
      <dgm:prSet presAssocID="{A7701B08-8358-4378-92BE-6CA63B02ACF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BF14AB7F-8E06-4E7F-A155-3359D8A47D61}" type="pres">
      <dgm:prSet presAssocID="{73877F04-527D-4394-B7FA-DC6AACDCF65C}" presName="node" presStyleLbl="node1" presStyleIdx="1" presStyleCnt="7" custScaleX="106539" custScaleY="96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EA32B-2883-496C-BA3A-7556CD985A3D}" type="pres">
      <dgm:prSet presAssocID="{F384B798-D080-4F0B-AA1D-DA00CB04A578}" presName="parTrans" presStyleLbl="sibTrans2D1" presStyleIdx="2" presStyleCnt="7"/>
      <dgm:spPr/>
      <dgm:t>
        <a:bodyPr/>
        <a:lstStyle/>
        <a:p>
          <a:endParaRPr lang="en-US"/>
        </a:p>
      </dgm:t>
    </dgm:pt>
    <dgm:pt modelId="{5C04C7DE-3F3F-4930-A1DC-8B0F86D8312F}" type="pres">
      <dgm:prSet presAssocID="{F384B798-D080-4F0B-AA1D-DA00CB04A57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707515A-6EE6-4B06-98DA-F188AB24B5C2}" type="pres">
      <dgm:prSet presAssocID="{9C154B5F-B387-4FE3-B671-30035F90E7DE}" presName="node" presStyleLbl="node1" presStyleIdx="2" presStyleCnt="7" custScaleX="101807" custScaleY="107549" custRadScaleRad="100099" custRadScaleInc="-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26F49-4245-4936-85B5-B079B1640049}" type="pres">
      <dgm:prSet presAssocID="{72116A9B-E022-46A2-ADCD-7129E710202F}" presName="parTrans" presStyleLbl="sibTrans2D1" presStyleIdx="3" presStyleCnt="7"/>
      <dgm:spPr/>
      <dgm:t>
        <a:bodyPr/>
        <a:lstStyle/>
        <a:p>
          <a:endParaRPr lang="en-US"/>
        </a:p>
      </dgm:t>
    </dgm:pt>
    <dgm:pt modelId="{53403264-C0EA-474B-A138-807D2361A1E5}" type="pres">
      <dgm:prSet presAssocID="{72116A9B-E022-46A2-ADCD-7129E710202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9C6ABB0-38F3-465B-AC1A-91AD2E5B9CCD}" type="pres">
      <dgm:prSet presAssocID="{669085A7-9A36-49FE-96AD-6AF67AE3FC5D}" presName="node" presStyleLbl="node1" presStyleIdx="3" presStyleCnt="7" custScaleX="127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36CAB-5A86-46EB-8348-DCF9C3AD1064}" type="pres">
      <dgm:prSet presAssocID="{8229F168-1FE2-4265-90D6-2BF3B1399F71}" presName="parTrans" presStyleLbl="sibTrans2D1" presStyleIdx="4" presStyleCnt="7"/>
      <dgm:spPr/>
      <dgm:t>
        <a:bodyPr/>
        <a:lstStyle/>
        <a:p>
          <a:endParaRPr lang="en-US"/>
        </a:p>
      </dgm:t>
    </dgm:pt>
    <dgm:pt modelId="{7B793179-D573-4A44-B7F1-E7C537342D09}" type="pres">
      <dgm:prSet presAssocID="{8229F168-1FE2-4265-90D6-2BF3B1399F71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C8BAFD4-3ACE-4C01-8BC2-D1A9C4DAC4EC}" type="pres">
      <dgm:prSet presAssocID="{CE1623A3-A027-4B41-BCFB-4DFF76C4288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3241E-E9B1-4147-B2E9-C4E4244BD018}" type="pres">
      <dgm:prSet presAssocID="{B9A65329-3BF1-47D6-A93D-3D184C65AC7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FE5E83CC-FCF0-4F1B-B4DB-2DC93D2B064A}" type="pres">
      <dgm:prSet presAssocID="{B9A65329-3BF1-47D6-A93D-3D184C65AC7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01D549F-8E2A-48FA-A86C-BF38FCC0F783}" type="pres">
      <dgm:prSet presAssocID="{831FFF02-9CEE-4339-82C8-D3701D482A95}" presName="node" presStyleLbl="node1" presStyleIdx="5" presStyleCnt="7" custScaleX="101229" custScaleY="106720" custRadScaleRad="99479" custRadScaleInc="7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A1126-4CC1-4BEB-BBC0-39D7EFF17DE9}" type="pres">
      <dgm:prSet presAssocID="{614D5C10-2000-4809-87DB-80F7594A90CE}" presName="parTrans" presStyleLbl="sibTrans2D1" presStyleIdx="6" presStyleCnt="7"/>
      <dgm:spPr/>
      <dgm:t>
        <a:bodyPr/>
        <a:lstStyle/>
        <a:p>
          <a:endParaRPr lang="en-US"/>
        </a:p>
      </dgm:t>
    </dgm:pt>
    <dgm:pt modelId="{643229D1-710A-4FA7-9D09-137F81E7D4B1}" type="pres">
      <dgm:prSet presAssocID="{614D5C10-2000-4809-87DB-80F7594A90CE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108B9EE3-89B3-45EF-9A6C-939A9E8B851D}" type="pres">
      <dgm:prSet presAssocID="{3BAC58BC-2E78-4228-850B-CC5875E11AA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66082-5FBA-44A0-8539-A6824B6F7D6B}" type="presOf" srcId="{F384B798-D080-4F0B-AA1D-DA00CB04A578}" destId="{720EA32B-2883-496C-BA3A-7556CD985A3D}" srcOrd="0" destOrd="0" presId="urn:microsoft.com/office/officeart/2005/8/layout/radial5"/>
    <dgm:cxn modelId="{9DF020A5-C352-4928-A00B-F5ACDEB6FB08}" srcId="{D5E785C7-0C12-4CE1-BC1C-19BFA97B2ACE}" destId="{CE1623A3-A027-4B41-BCFB-4DFF76C42885}" srcOrd="4" destOrd="0" parTransId="{8229F168-1FE2-4265-90D6-2BF3B1399F71}" sibTransId="{0C5E516A-9BF8-4DBD-953D-8A9477C1295D}"/>
    <dgm:cxn modelId="{6E87A0BE-2EF8-4D44-842C-CFD89A6A9938}" srcId="{D5E785C7-0C12-4CE1-BC1C-19BFA97B2ACE}" destId="{73877F04-527D-4394-B7FA-DC6AACDCF65C}" srcOrd="1" destOrd="0" parTransId="{A7701B08-8358-4378-92BE-6CA63B02ACFB}" sibTransId="{75928628-55B8-4D1C-A923-BC287BFCC81A}"/>
    <dgm:cxn modelId="{3AEA780E-39FB-4B70-815F-F674D662E543}" srcId="{D5E785C7-0C12-4CE1-BC1C-19BFA97B2ACE}" destId="{669085A7-9A36-49FE-96AD-6AF67AE3FC5D}" srcOrd="3" destOrd="0" parTransId="{72116A9B-E022-46A2-ADCD-7129E710202F}" sibTransId="{ED487A4C-C12D-46B0-8B6B-896F1F077146}"/>
    <dgm:cxn modelId="{F7FBD6E1-F965-4BF7-8D59-0C1AC2E0DB8A}" srcId="{D5E785C7-0C12-4CE1-BC1C-19BFA97B2ACE}" destId="{932FD56D-898E-4392-8AD7-E11D9539B0F2}" srcOrd="0" destOrd="0" parTransId="{A95695BE-102B-4D7F-8B91-5173476C3397}" sibTransId="{47C6C054-4833-46D6-AC3D-0D0CB87A35E7}"/>
    <dgm:cxn modelId="{0B2D0C8E-EDC0-481E-A537-44B6AA34D7C4}" type="presOf" srcId="{A95695BE-102B-4D7F-8B91-5173476C3397}" destId="{9FD3F5BD-4054-410B-A0A9-051E2298458A}" srcOrd="1" destOrd="0" presId="urn:microsoft.com/office/officeart/2005/8/layout/radial5"/>
    <dgm:cxn modelId="{90407A43-4A2E-497E-BB32-BAEAD751CEAB}" srcId="{D5E785C7-0C12-4CE1-BC1C-19BFA97B2ACE}" destId="{3BAC58BC-2E78-4228-850B-CC5875E11AA0}" srcOrd="6" destOrd="0" parTransId="{614D5C10-2000-4809-87DB-80F7594A90CE}" sibTransId="{FA310236-5811-41A3-816D-0B73E0A89360}"/>
    <dgm:cxn modelId="{5E3F5981-C30B-46DF-ACFA-48C83780B52D}" type="presOf" srcId="{B9A65329-3BF1-47D6-A93D-3D184C65AC76}" destId="{0A03241E-E9B1-4147-B2E9-C4E4244BD018}" srcOrd="0" destOrd="0" presId="urn:microsoft.com/office/officeart/2005/8/layout/radial5"/>
    <dgm:cxn modelId="{8697BF7A-DB8E-42F2-AA9D-9D73D47D3C2B}" type="presOf" srcId="{669085A7-9A36-49FE-96AD-6AF67AE3FC5D}" destId="{A9C6ABB0-38F3-465B-AC1A-91AD2E5B9CCD}" srcOrd="0" destOrd="0" presId="urn:microsoft.com/office/officeart/2005/8/layout/radial5"/>
    <dgm:cxn modelId="{8D5DB717-2283-4A7D-AFC9-5D851738FCF2}" type="presOf" srcId="{F384B798-D080-4F0B-AA1D-DA00CB04A578}" destId="{5C04C7DE-3F3F-4930-A1DC-8B0F86D8312F}" srcOrd="1" destOrd="0" presId="urn:microsoft.com/office/officeart/2005/8/layout/radial5"/>
    <dgm:cxn modelId="{B2078D53-955E-4C68-8D60-2FF80912F5E2}" type="presOf" srcId="{8229F168-1FE2-4265-90D6-2BF3B1399F71}" destId="{F1436CAB-5A86-46EB-8348-DCF9C3AD1064}" srcOrd="0" destOrd="0" presId="urn:microsoft.com/office/officeart/2005/8/layout/radial5"/>
    <dgm:cxn modelId="{734D373E-D13D-4666-8D86-12D3B6D9BFD3}" type="presOf" srcId="{8229F168-1FE2-4265-90D6-2BF3B1399F71}" destId="{7B793179-D573-4A44-B7F1-E7C537342D09}" srcOrd="1" destOrd="0" presId="urn:microsoft.com/office/officeart/2005/8/layout/radial5"/>
    <dgm:cxn modelId="{7F50366F-A5CC-47A6-8475-395E54B5A37B}" type="presOf" srcId="{614D5C10-2000-4809-87DB-80F7594A90CE}" destId="{643229D1-710A-4FA7-9D09-137F81E7D4B1}" srcOrd="1" destOrd="0" presId="urn:microsoft.com/office/officeart/2005/8/layout/radial5"/>
    <dgm:cxn modelId="{15E5FDA7-D3FE-4F9B-A1C3-196E802B0EF7}" type="presOf" srcId="{B9A65329-3BF1-47D6-A93D-3D184C65AC76}" destId="{FE5E83CC-FCF0-4F1B-B4DB-2DC93D2B064A}" srcOrd="1" destOrd="0" presId="urn:microsoft.com/office/officeart/2005/8/layout/radial5"/>
    <dgm:cxn modelId="{7D217858-D6B0-4B04-8AAE-DAE8F13CD137}" type="presOf" srcId="{CE1623A3-A027-4B41-BCFB-4DFF76C42885}" destId="{EC8BAFD4-3ACE-4C01-8BC2-D1A9C4DAC4EC}" srcOrd="0" destOrd="0" presId="urn:microsoft.com/office/officeart/2005/8/layout/radial5"/>
    <dgm:cxn modelId="{5A407988-D752-42CB-9680-5ACE2B05DCE7}" type="presOf" srcId="{614D5C10-2000-4809-87DB-80F7594A90CE}" destId="{BA8A1126-4CC1-4BEB-BBC0-39D7EFF17DE9}" srcOrd="0" destOrd="0" presId="urn:microsoft.com/office/officeart/2005/8/layout/radial5"/>
    <dgm:cxn modelId="{79A20EA1-3030-44D5-8E3E-2E5657F5C4CB}" type="presOf" srcId="{3BAC58BC-2E78-4228-850B-CC5875E11AA0}" destId="{108B9EE3-89B3-45EF-9A6C-939A9E8B851D}" srcOrd="0" destOrd="0" presId="urn:microsoft.com/office/officeart/2005/8/layout/radial5"/>
    <dgm:cxn modelId="{19665DF1-F0EC-4028-8005-BD6D7FCD2150}" type="presOf" srcId="{831FFF02-9CEE-4339-82C8-D3701D482A95}" destId="{701D549F-8E2A-48FA-A86C-BF38FCC0F783}" srcOrd="0" destOrd="0" presId="urn:microsoft.com/office/officeart/2005/8/layout/radial5"/>
    <dgm:cxn modelId="{FEF694D0-3F92-4F1F-BEBE-3E17372B01D3}" type="presOf" srcId="{A7701B08-8358-4378-92BE-6CA63B02ACFB}" destId="{1C2641B3-A4AB-4BD0-901C-29E097C64419}" srcOrd="0" destOrd="0" presId="urn:microsoft.com/office/officeart/2005/8/layout/radial5"/>
    <dgm:cxn modelId="{E26AF9B6-BC7B-4DC3-99BD-2B1EE7C5B21E}" srcId="{D5E785C7-0C12-4CE1-BC1C-19BFA97B2ACE}" destId="{9C154B5F-B387-4FE3-B671-30035F90E7DE}" srcOrd="2" destOrd="0" parTransId="{F384B798-D080-4F0B-AA1D-DA00CB04A578}" sibTransId="{43FF1280-28F0-476C-BA1A-36DABFC8AB1F}"/>
    <dgm:cxn modelId="{D6829660-00B8-46E4-A898-8583ED446075}" type="presOf" srcId="{73877F04-527D-4394-B7FA-DC6AACDCF65C}" destId="{BF14AB7F-8E06-4E7F-A155-3359D8A47D61}" srcOrd="0" destOrd="0" presId="urn:microsoft.com/office/officeart/2005/8/layout/radial5"/>
    <dgm:cxn modelId="{CB5D0CF9-ACD5-42A4-B062-38AA8E87E7B7}" type="presOf" srcId="{932FD56D-898E-4392-8AD7-E11D9539B0F2}" destId="{E124C33B-5BCB-4BFA-BD78-72C9A7ECA0C6}" srcOrd="0" destOrd="0" presId="urn:microsoft.com/office/officeart/2005/8/layout/radial5"/>
    <dgm:cxn modelId="{51BF7E94-225A-4400-8563-9C727E2174C5}" type="presOf" srcId="{A7701B08-8358-4378-92BE-6CA63B02ACFB}" destId="{5A6D3D1D-51B7-426F-8BCC-F7222D12B102}" srcOrd="1" destOrd="0" presId="urn:microsoft.com/office/officeart/2005/8/layout/radial5"/>
    <dgm:cxn modelId="{E69466C5-046F-4492-A3BC-16B5557F1546}" srcId="{D5E785C7-0C12-4CE1-BC1C-19BFA97B2ACE}" destId="{831FFF02-9CEE-4339-82C8-D3701D482A95}" srcOrd="5" destOrd="0" parTransId="{B9A65329-3BF1-47D6-A93D-3D184C65AC76}" sibTransId="{A22FD03B-6124-48F9-8352-373621853A7F}"/>
    <dgm:cxn modelId="{E142A20A-B6B6-46BE-9ADF-A8CC19A5BD0F}" type="presOf" srcId="{72116A9B-E022-46A2-ADCD-7129E710202F}" destId="{53403264-C0EA-474B-A138-807D2361A1E5}" srcOrd="1" destOrd="0" presId="urn:microsoft.com/office/officeart/2005/8/layout/radial5"/>
    <dgm:cxn modelId="{94A2630C-89BE-4B46-9AF4-338589D6051D}" type="presOf" srcId="{9C154B5F-B387-4FE3-B671-30035F90E7DE}" destId="{B707515A-6EE6-4B06-98DA-F188AB24B5C2}" srcOrd="0" destOrd="0" presId="urn:microsoft.com/office/officeart/2005/8/layout/radial5"/>
    <dgm:cxn modelId="{2A0CFE58-5BA0-4A2F-96B3-5F9EBBB8E394}" type="presOf" srcId="{D5E785C7-0C12-4CE1-BC1C-19BFA97B2ACE}" destId="{4B32D931-9F3E-48D1-97F6-FAE4D2ABDBCE}" srcOrd="0" destOrd="0" presId="urn:microsoft.com/office/officeart/2005/8/layout/radial5"/>
    <dgm:cxn modelId="{36521CEE-69E2-4030-AEAC-42D8FEAC7E70}" type="presOf" srcId="{A95695BE-102B-4D7F-8B91-5173476C3397}" destId="{39B8E8B3-6FB8-422D-AB43-A0723D191784}" srcOrd="0" destOrd="0" presId="urn:microsoft.com/office/officeart/2005/8/layout/radial5"/>
    <dgm:cxn modelId="{CB02691F-7E8D-4343-94EA-8606CCC29A0A}" srcId="{58584BC6-44D2-4768-92CC-6A22A5AAC8F2}" destId="{D5E785C7-0C12-4CE1-BC1C-19BFA97B2ACE}" srcOrd="0" destOrd="0" parTransId="{3165809B-042E-4C7D-AEFF-CCF25E645E0A}" sibTransId="{A1719053-0D05-41C3-8EE6-C3DBB069ECF5}"/>
    <dgm:cxn modelId="{DBF19EE1-EED3-4B0B-8D8D-7F7C1FCE1C8D}" type="presOf" srcId="{72116A9B-E022-46A2-ADCD-7129E710202F}" destId="{E6F26F49-4245-4936-85B5-B079B1640049}" srcOrd="0" destOrd="0" presId="urn:microsoft.com/office/officeart/2005/8/layout/radial5"/>
    <dgm:cxn modelId="{460F8CEF-FF62-446A-B7B1-6E5AB4BD4E34}" type="presOf" srcId="{58584BC6-44D2-4768-92CC-6A22A5AAC8F2}" destId="{FBD8A582-BFD6-49BA-8934-2C5E7BB03E3B}" srcOrd="0" destOrd="0" presId="urn:microsoft.com/office/officeart/2005/8/layout/radial5"/>
    <dgm:cxn modelId="{F83E2B14-D776-4C51-A52E-E082B16380BA}" type="presParOf" srcId="{FBD8A582-BFD6-49BA-8934-2C5E7BB03E3B}" destId="{4B32D931-9F3E-48D1-97F6-FAE4D2ABDBCE}" srcOrd="0" destOrd="0" presId="urn:microsoft.com/office/officeart/2005/8/layout/radial5"/>
    <dgm:cxn modelId="{78144C43-E2A1-4196-98C4-CFC8516EF507}" type="presParOf" srcId="{FBD8A582-BFD6-49BA-8934-2C5E7BB03E3B}" destId="{39B8E8B3-6FB8-422D-AB43-A0723D191784}" srcOrd="1" destOrd="0" presId="urn:microsoft.com/office/officeart/2005/8/layout/radial5"/>
    <dgm:cxn modelId="{A29098C7-F83A-4D68-A5AD-2291E82848F2}" type="presParOf" srcId="{39B8E8B3-6FB8-422D-AB43-A0723D191784}" destId="{9FD3F5BD-4054-410B-A0A9-051E2298458A}" srcOrd="0" destOrd="0" presId="urn:microsoft.com/office/officeart/2005/8/layout/radial5"/>
    <dgm:cxn modelId="{CE59697B-3FFB-4EBF-B774-63A3034FC534}" type="presParOf" srcId="{FBD8A582-BFD6-49BA-8934-2C5E7BB03E3B}" destId="{E124C33B-5BCB-4BFA-BD78-72C9A7ECA0C6}" srcOrd="2" destOrd="0" presId="urn:microsoft.com/office/officeart/2005/8/layout/radial5"/>
    <dgm:cxn modelId="{2267BAEF-73B8-4451-9E67-E6767E6B688F}" type="presParOf" srcId="{FBD8A582-BFD6-49BA-8934-2C5E7BB03E3B}" destId="{1C2641B3-A4AB-4BD0-901C-29E097C64419}" srcOrd="3" destOrd="0" presId="urn:microsoft.com/office/officeart/2005/8/layout/radial5"/>
    <dgm:cxn modelId="{225E2A4A-FFE5-4DA5-A806-7A739342927C}" type="presParOf" srcId="{1C2641B3-A4AB-4BD0-901C-29E097C64419}" destId="{5A6D3D1D-51B7-426F-8BCC-F7222D12B102}" srcOrd="0" destOrd="0" presId="urn:microsoft.com/office/officeart/2005/8/layout/radial5"/>
    <dgm:cxn modelId="{0AECE568-50CC-49FA-9FF5-1346EE63CA3F}" type="presParOf" srcId="{FBD8A582-BFD6-49BA-8934-2C5E7BB03E3B}" destId="{BF14AB7F-8E06-4E7F-A155-3359D8A47D61}" srcOrd="4" destOrd="0" presId="urn:microsoft.com/office/officeart/2005/8/layout/radial5"/>
    <dgm:cxn modelId="{C0D08D6F-A07D-4DDF-981D-BD0E8F6CAE7A}" type="presParOf" srcId="{FBD8A582-BFD6-49BA-8934-2C5E7BB03E3B}" destId="{720EA32B-2883-496C-BA3A-7556CD985A3D}" srcOrd="5" destOrd="0" presId="urn:microsoft.com/office/officeart/2005/8/layout/radial5"/>
    <dgm:cxn modelId="{B8404948-B7F7-4F69-8598-EF397378B7CD}" type="presParOf" srcId="{720EA32B-2883-496C-BA3A-7556CD985A3D}" destId="{5C04C7DE-3F3F-4930-A1DC-8B0F86D8312F}" srcOrd="0" destOrd="0" presId="urn:microsoft.com/office/officeart/2005/8/layout/radial5"/>
    <dgm:cxn modelId="{7D8782CA-23E1-40AA-B885-3A25DEA1985A}" type="presParOf" srcId="{FBD8A582-BFD6-49BA-8934-2C5E7BB03E3B}" destId="{B707515A-6EE6-4B06-98DA-F188AB24B5C2}" srcOrd="6" destOrd="0" presId="urn:microsoft.com/office/officeart/2005/8/layout/radial5"/>
    <dgm:cxn modelId="{09B5666E-8788-4085-8B16-DAC873B0633E}" type="presParOf" srcId="{FBD8A582-BFD6-49BA-8934-2C5E7BB03E3B}" destId="{E6F26F49-4245-4936-85B5-B079B1640049}" srcOrd="7" destOrd="0" presId="urn:microsoft.com/office/officeart/2005/8/layout/radial5"/>
    <dgm:cxn modelId="{39F9CBE9-15AE-4701-8994-B524F6836B79}" type="presParOf" srcId="{E6F26F49-4245-4936-85B5-B079B1640049}" destId="{53403264-C0EA-474B-A138-807D2361A1E5}" srcOrd="0" destOrd="0" presId="urn:microsoft.com/office/officeart/2005/8/layout/radial5"/>
    <dgm:cxn modelId="{15FF0CF7-0505-4EAE-A484-4A9FB6AD5722}" type="presParOf" srcId="{FBD8A582-BFD6-49BA-8934-2C5E7BB03E3B}" destId="{A9C6ABB0-38F3-465B-AC1A-91AD2E5B9CCD}" srcOrd="8" destOrd="0" presId="urn:microsoft.com/office/officeart/2005/8/layout/radial5"/>
    <dgm:cxn modelId="{3A5661D9-4A81-4ABB-81DD-9E1402175E7B}" type="presParOf" srcId="{FBD8A582-BFD6-49BA-8934-2C5E7BB03E3B}" destId="{F1436CAB-5A86-46EB-8348-DCF9C3AD1064}" srcOrd="9" destOrd="0" presId="urn:microsoft.com/office/officeart/2005/8/layout/radial5"/>
    <dgm:cxn modelId="{264A0F9B-393D-4963-9515-22221BEB8224}" type="presParOf" srcId="{F1436CAB-5A86-46EB-8348-DCF9C3AD1064}" destId="{7B793179-D573-4A44-B7F1-E7C537342D09}" srcOrd="0" destOrd="0" presId="urn:microsoft.com/office/officeart/2005/8/layout/radial5"/>
    <dgm:cxn modelId="{05CA1747-5447-4B3A-8254-73DD958F9A08}" type="presParOf" srcId="{FBD8A582-BFD6-49BA-8934-2C5E7BB03E3B}" destId="{EC8BAFD4-3ACE-4C01-8BC2-D1A9C4DAC4EC}" srcOrd="10" destOrd="0" presId="urn:microsoft.com/office/officeart/2005/8/layout/radial5"/>
    <dgm:cxn modelId="{FF8DBA7E-02E0-4299-BE77-7BA530D4DE96}" type="presParOf" srcId="{FBD8A582-BFD6-49BA-8934-2C5E7BB03E3B}" destId="{0A03241E-E9B1-4147-B2E9-C4E4244BD018}" srcOrd="11" destOrd="0" presId="urn:microsoft.com/office/officeart/2005/8/layout/radial5"/>
    <dgm:cxn modelId="{4A53F263-A776-44AF-88B4-AD8BB1C08B72}" type="presParOf" srcId="{0A03241E-E9B1-4147-B2E9-C4E4244BD018}" destId="{FE5E83CC-FCF0-4F1B-B4DB-2DC93D2B064A}" srcOrd="0" destOrd="0" presId="urn:microsoft.com/office/officeart/2005/8/layout/radial5"/>
    <dgm:cxn modelId="{A15D03E4-A5F7-4FFD-8A16-BD782D8A4C74}" type="presParOf" srcId="{FBD8A582-BFD6-49BA-8934-2C5E7BB03E3B}" destId="{701D549F-8E2A-48FA-A86C-BF38FCC0F783}" srcOrd="12" destOrd="0" presId="urn:microsoft.com/office/officeart/2005/8/layout/radial5"/>
    <dgm:cxn modelId="{8DCBA612-63A2-4115-AB25-4D6612AE4423}" type="presParOf" srcId="{FBD8A582-BFD6-49BA-8934-2C5E7BB03E3B}" destId="{BA8A1126-4CC1-4BEB-BBC0-39D7EFF17DE9}" srcOrd="13" destOrd="0" presId="urn:microsoft.com/office/officeart/2005/8/layout/radial5"/>
    <dgm:cxn modelId="{41C265C1-F6DB-4F0F-BFA1-108B8C6E3352}" type="presParOf" srcId="{BA8A1126-4CC1-4BEB-BBC0-39D7EFF17DE9}" destId="{643229D1-710A-4FA7-9D09-137F81E7D4B1}" srcOrd="0" destOrd="0" presId="urn:microsoft.com/office/officeart/2005/8/layout/radial5"/>
    <dgm:cxn modelId="{77A4376C-4B60-4E65-AB24-266391388CBE}" type="presParOf" srcId="{FBD8A582-BFD6-49BA-8934-2C5E7BB03E3B}" destId="{108B9EE3-89B3-45EF-9A6C-939A9E8B851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D3A1A0-74C9-4890-8461-0AB0290E2F98}" type="doc">
      <dgm:prSet loTypeId="urn:microsoft.com/office/officeart/2005/8/layout/radial1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4A6BF00-091E-420D-AC6B-D6341C0D0037}">
      <dgm:prSet phldrT="[Text]" custT="1"/>
      <dgm:spPr/>
      <dgm:t>
        <a:bodyPr/>
        <a:lstStyle/>
        <a:p>
          <a:r>
            <a:rPr lang="bn-IN" sz="2400" b="1" smtClean="0">
              <a:latin typeface="NikoshBAN" pitchFamily="2" charset="0"/>
              <a:cs typeface="NikoshBAN" pitchFamily="2" charset="0"/>
            </a:rPr>
            <a:t>পরিকল্পনা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C1222FDF-9A9D-491A-86AF-A5227D194545}" type="parTrans" cxnId="{AE7C2129-360E-45B5-A0DF-F17F7903B8DB}">
      <dgm:prSet/>
      <dgm:spPr/>
      <dgm:t>
        <a:bodyPr/>
        <a:lstStyle/>
        <a:p>
          <a:endParaRPr lang="en-US"/>
        </a:p>
      </dgm:t>
    </dgm:pt>
    <dgm:pt modelId="{2C436AD7-8286-4D48-BA91-99CBA33B9A76}" type="sibTrans" cxnId="{AE7C2129-360E-45B5-A0DF-F17F7903B8DB}">
      <dgm:prSet/>
      <dgm:spPr/>
      <dgm:t>
        <a:bodyPr/>
        <a:lstStyle/>
        <a:p>
          <a:endParaRPr lang="en-US"/>
        </a:p>
      </dgm:t>
    </dgm:pt>
    <dgm:pt modelId="{FE5CC637-D962-4713-831D-164DAB15B0DE}">
      <dgm:prSet phldrT="[Text]" custT="1"/>
      <dgm:spPr/>
      <dgm:t>
        <a:bodyPr/>
        <a:lstStyle/>
        <a:p>
          <a:r>
            <a:rPr lang="bn-IN" sz="3200" b="1" smtClean="0">
              <a:latin typeface="NikoshBAN" pitchFamily="2" charset="0"/>
              <a:cs typeface="NikoshBAN" pitchFamily="2" charset="0"/>
            </a:rPr>
            <a:t>কী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C5CE90D0-B01A-4E89-8256-15A6AD18F161}" type="parTrans" cxnId="{39123684-6FFA-4D1C-B998-731A83C9A7E2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D75089-DE21-42EE-97C8-223C879EE5C9}" type="sibTrans" cxnId="{39123684-6FFA-4D1C-B998-731A83C9A7E2}">
      <dgm:prSet/>
      <dgm:spPr/>
      <dgm:t>
        <a:bodyPr/>
        <a:lstStyle/>
        <a:p>
          <a:endParaRPr lang="en-US"/>
        </a:p>
      </dgm:t>
    </dgm:pt>
    <dgm:pt modelId="{D871FA58-AFB9-4F33-816E-0A3437A771E1}">
      <dgm:prSet phldrT="[Text]"/>
      <dgm:spPr/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কোথায়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7B8493D9-1872-4BA4-A2D6-EDE5B809DF32}" type="parTrans" cxnId="{725E80C7-646A-4F33-A6E6-1D95219546F8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CF983A-B026-43FF-A1FF-5ADC3976A2BF}" type="sibTrans" cxnId="{725E80C7-646A-4F33-A6E6-1D95219546F8}">
      <dgm:prSet/>
      <dgm:spPr/>
      <dgm:t>
        <a:bodyPr/>
        <a:lstStyle/>
        <a:p>
          <a:endParaRPr lang="en-US"/>
        </a:p>
      </dgm:t>
    </dgm:pt>
    <dgm:pt modelId="{DBB294C6-6D9E-43A9-BD5F-28120C5C0633}">
      <dgm:prSet phldrT="[Text]" custT="1"/>
      <dgm:spPr/>
      <dgm:t>
        <a:bodyPr/>
        <a:lstStyle/>
        <a:p>
          <a:r>
            <a:rPr lang="bn-IN" sz="3200" b="1" smtClean="0">
              <a:latin typeface="NikoshBAN" pitchFamily="2" charset="0"/>
              <a:cs typeface="NikoshBAN" pitchFamily="2" charset="0"/>
            </a:rPr>
            <a:t>কে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0E49DB04-9C2E-47DE-8AE6-08692826D33C}" type="parTrans" cxnId="{B8604DA7-5833-4AF1-A878-0B42725550F5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8FFC236-E4AB-4443-A5F9-FA66494B1D3C}" type="sibTrans" cxnId="{B8604DA7-5833-4AF1-A878-0B42725550F5}">
      <dgm:prSet/>
      <dgm:spPr/>
      <dgm:t>
        <a:bodyPr/>
        <a:lstStyle/>
        <a:p>
          <a:endParaRPr lang="en-US"/>
        </a:p>
      </dgm:t>
    </dgm:pt>
    <dgm:pt modelId="{F5DFB6D9-5049-4F95-946C-E10E55B9926A}">
      <dgm:prSet phldrT="[Text]" custT="1"/>
      <dgm:spPr/>
      <dgm:t>
        <a:bodyPr/>
        <a:lstStyle/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r>
            <a:rPr lang="bn-IN" sz="3200" b="1" dirty="0" smtClean="0">
              <a:latin typeface="NikoshBAN" pitchFamily="2" charset="0"/>
              <a:cs typeface="NikoshBAN" pitchFamily="2" charset="0"/>
            </a:rPr>
            <a:t>কীভাবে</a:t>
          </a: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bn-IN" sz="3200" b="1" dirty="0" smtClean="0">
            <a:latin typeface="NikoshBAN" pitchFamily="2" charset="0"/>
            <a:cs typeface="NikoshBAN" pitchFamily="2" charset="0"/>
          </a:endParaRPr>
        </a:p>
        <a:p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15270B88-2D2E-4245-9E84-8D506A3A7EBE}" type="parTrans" cxnId="{58741867-513B-419F-9859-22FDD9F92C53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02E8E2-A6BE-4B5F-A963-7BA86777925B}" type="sibTrans" cxnId="{58741867-513B-419F-9859-22FDD9F92C53}">
      <dgm:prSet/>
      <dgm:spPr/>
      <dgm:t>
        <a:bodyPr/>
        <a:lstStyle/>
        <a:p>
          <a:endParaRPr lang="en-US"/>
        </a:p>
      </dgm:t>
    </dgm:pt>
    <dgm:pt modelId="{1A8FDC78-F9A9-4A2A-B16D-E60BFA0EA616}">
      <dgm:prSet phldrT="[Text]" custT="1"/>
      <dgm:spPr/>
      <dgm:t>
        <a:bodyPr/>
        <a:lstStyle/>
        <a:p>
          <a:r>
            <a:rPr lang="bn-IN" sz="3200" b="1" smtClean="0">
              <a:latin typeface="NikoshBAN" pitchFamily="2" charset="0"/>
              <a:cs typeface="NikoshBAN" pitchFamily="2" charset="0"/>
            </a:rPr>
            <a:t>কেন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FAFD6900-9F92-43AF-87A0-0104095CE11D}" type="parTrans" cxnId="{E705D29D-3192-4818-97E4-F721E4B6D3FE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924EF74-BB98-439A-845F-7BA3575784DB}" type="sibTrans" cxnId="{E705D29D-3192-4818-97E4-F721E4B6D3FE}">
      <dgm:prSet/>
      <dgm:spPr/>
      <dgm:t>
        <a:bodyPr/>
        <a:lstStyle/>
        <a:p>
          <a:endParaRPr lang="en-US"/>
        </a:p>
      </dgm:t>
    </dgm:pt>
    <dgm:pt modelId="{0C8156F4-12F0-40EC-93BF-C3E23A253A58}">
      <dgm:prSet phldrT="[Text]" custT="1"/>
      <dgm:spPr/>
      <dgm:t>
        <a:bodyPr/>
        <a:lstStyle/>
        <a:p>
          <a:r>
            <a:rPr lang="bn-IN" sz="3200" b="1" smtClean="0">
              <a:latin typeface="NikoshBAN" pitchFamily="2" charset="0"/>
              <a:cs typeface="NikoshBAN" pitchFamily="2" charset="0"/>
            </a:rPr>
            <a:t>কখন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F100D99D-3991-4364-B6DA-F807F5CB58A3}" type="parTrans" cxnId="{E99A3782-D926-4C24-83BC-0458F28A288F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736380-307C-4434-964C-0F4989B87F8F}" type="sibTrans" cxnId="{E99A3782-D926-4C24-83BC-0458F28A288F}">
      <dgm:prSet/>
      <dgm:spPr/>
      <dgm:t>
        <a:bodyPr/>
        <a:lstStyle/>
        <a:p>
          <a:endParaRPr lang="en-US"/>
        </a:p>
      </dgm:t>
    </dgm:pt>
    <dgm:pt modelId="{9EE103B2-CA0E-424F-8124-D2E905B5794A}" type="pres">
      <dgm:prSet presAssocID="{19D3A1A0-74C9-4890-8461-0AB0290E2F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B88221-2CFA-4DB1-ABD2-74058D06EBEE}" type="pres">
      <dgm:prSet presAssocID="{A4A6BF00-091E-420D-AC6B-D6341C0D0037}" presName="centerShape" presStyleLbl="node0" presStyleIdx="0" presStyleCnt="1"/>
      <dgm:spPr/>
      <dgm:t>
        <a:bodyPr/>
        <a:lstStyle/>
        <a:p>
          <a:endParaRPr lang="en-US"/>
        </a:p>
      </dgm:t>
    </dgm:pt>
    <dgm:pt modelId="{03C9D3F0-5567-43E9-8715-87B23DB0DEBD}" type="pres">
      <dgm:prSet presAssocID="{C5CE90D0-B01A-4E89-8256-15A6AD18F161}" presName="Name9" presStyleLbl="parChTrans1D2" presStyleIdx="0" presStyleCnt="6"/>
      <dgm:spPr/>
      <dgm:t>
        <a:bodyPr/>
        <a:lstStyle/>
        <a:p>
          <a:endParaRPr lang="en-US"/>
        </a:p>
      </dgm:t>
    </dgm:pt>
    <dgm:pt modelId="{63915E91-55C5-4965-9D3F-05821BB1E483}" type="pres">
      <dgm:prSet presAssocID="{C5CE90D0-B01A-4E89-8256-15A6AD18F16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4E0A571-155A-4E5F-B3AA-F29B2EB4BF66}" type="pres">
      <dgm:prSet presAssocID="{FE5CC637-D962-4713-831D-164DAB15B0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3BD86-48AF-4D5C-A646-CDBE9A3CC4D4}" type="pres">
      <dgm:prSet presAssocID="{0E49DB04-9C2E-47DE-8AE6-08692826D33C}" presName="Name9" presStyleLbl="parChTrans1D2" presStyleIdx="1" presStyleCnt="6"/>
      <dgm:spPr/>
      <dgm:t>
        <a:bodyPr/>
        <a:lstStyle/>
        <a:p>
          <a:endParaRPr lang="en-US"/>
        </a:p>
      </dgm:t>
    </dgm:pt>
    <dgm:pt modelId="{065C848B-74B8-4B8C-98C4-BDCF5E6E5EFB}" type="pres">
      <dgm:prSet presAssocID="{0E49DB04-9C2E-47DE-8AE6-08692826D33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974367E7-F80E-4B83-AEED-F44CD31A4E48}" type="pres">
      <dgm:prSet presAssocID="{DBB294C6-6D9E-43A9-BD5F-28120C5C06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49CB7-C464-4487-8660-BC9E51D2A710}" type="pres">
      <dgm:prSet presAssocID="{F100D99D-3991-4364-B6DA-F807F5CB58A3}" presName="Name9" presStyleLbl="parChTrans1D2" presStyleIdx="2" presStyleCnt="6"/>
      <dgm:spPr/>
      <dgm:t>
        <a:bodyPr/>
        <a:lstStyle/>
        <a:p>
          <a:endParaRPr lang="en-US"/>
        </a:p>
      </dgm:t>
    </dgm:pt>
    <dgm:pt modelId="{93A919ED-CF38-4B30-A852-4E4D47AF8CB2}" type="pres">
      <dgm:prSet presAssocID="{F100D99D-3991-4364-B6DA-F807F5CB58A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DDE78BEB-F7FF-4BD2-AD7C-69DDC651BE68}" type="pres">
      <dgm:prSet presAssocID="{0C8156F4-12F0-40EC-93BF-C3E23A253A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CF0E7-D611-4C24-8DA2-CD37DF1B558A}" type="pres">
      <dgm:prSet presAssocID="{15270B88-2D2E-4245-9E84-8D506A3A7EBE}" presName="Name9" presStyleLbl="parChTrans1D2" presStyleIdx="3" presStyleCnt="6"/>
      <dgm:spPr/>
      <dgm:t>
        <a:bodyPr/>
        <a:lstStyle/>
        <a:p>
          <a:endParaRPr lang="en-US"/>
        </a:p>
      </dgm:t>
    </dgm:pt>
    <dgm:pt modelId="{2B840CAE-F26A-432C-86B6-E66E0C962DD6}" type="pres">
      <dgm:prSet presAssocID="{15270B88-2D2E-4245-9E84-8D506A3A7EB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4DCAE4-0BB0-4DD4-AFCB-E302D56F3428}" type="pres">
      <dgm:prSet presAssocID="{F5DFB6D9-5049-4F95-946C-E10E55B992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A0FE3-3625-4B0C-8579-4416D77E5B99}" type="pres">
      <dgm:prSet presAssocID="{FAFD6900-9F92-43AF-87A0-0104095CE11D}" presName="Name9" presStyleLbl="parChTrans1D2" presStyleIdx="4" presStyleCnt="6"/>
      <dgm:spPr/>
      <dgm:t>
        <a:bodyPr/>
        <a:lstStyle/>
        <a:p>
          <a:endParaRPr lang="en-US"/>
        </a:p>
      </dgm:t>
    </dgm:pt>
    <dgm:pt modelId="{224C3E8E-724E-4173-9B96-134707644A3E}" type="pres">
      <dgm:prSet presAssocID="{FAFD6900-9F92-43AF-87A0-0104095CE11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B516F0E-8F05-4142-8B9B-D8C90DEC768A}" type="pres">
      <dgm:prSet presAssocID="{1A8FDC78-F9A9-4A2A-B16D-E60BFA0EA6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4D78B-665D-4B23-BF6F-23FA11EEC8BE}" type="pres">
      <dgm:prSet presAssocID="{7B8493D9-1872-4BA4-A2D6-EDE5B809DF32}" presName="Name9" presStyleLbl="parChTrans1D2" presStyleIdx="5" presStyleCnt="6"/>
      <dgm:spPr/>
      <dgm:t>
        <a:bodyPr/>
        <a:lstStyle/>
        <a:p>
          <a:endParaRPr lang="en-US"/>
        </a:p>
      </dgm:t>
    </dgm:pt>
    <dgm:pt modelId="{A85F4D33-EE3E-4D5D-B475-7BFCF8A088AF}" type="pres">
      <dgm:prSet presAssocID="{7B8493D9-1872-4BA4-A2D6-EDE5B809DF3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87D9D134-053E-445B-B40F-ADCE83E2E2C5}" type="pres">
      <dgm:prSet presAssocID="{D871FA58-AFB9-4F33-816E-0A3437A771E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6A7781-6486-4A9C-B92E-113E919A307D}" type="presOf" srcId="{C5CE90D0-B01A-4E89-8256-15A6AD18F161}" destId="{03C9D3F0-5567-43E9-8715-87B23DB0DEBD}" srcOrd="0" destOrd="0" presId="urn:microsoft.com/office/officeart/2005/8/layout/radial1"/>
    <dgm:cxn modelId="{4564FCD2-9288-49A1-AD1C-BD1564696904}" type="presOf" srcId="{0E49DB04-9C2E-47DE-8AE6-08692826D33C}" destId="{065C848B-74B8-4B8C-98C4-BDCF5E6E5EFB}" srcOrd="1" destOrd="0" presId="urn:microsoft.com/office/officeart/2005/8/layout/radial1"/>
    <dgm:cxn modelId="{ACADE032-7EAA-4D6A-B691-036393C8994C}" type="presOf" srcId="{19D3A1A0-74C9-4890-8461-0AB0290E2F98}" destId="{9EE103B2-CA0E-424F-8124-D2E905B5794A}" srcOrd="0" destOrd="0" presId="urn:microsoft.com/office/officeart/2005/8/layout/radial1"/>
    <dgm:cxn modelId="{E2B9A4F4-AC15-40B1-8FB1-ACD6592A8104}" type="presOf" srcId="{D871FA58-AFB9-4F33-816E-0A3437A771E1}" destId="{87D9D134-053E-445B-B40F-ADCE83E2E2C5}" srcOrd="0" destOrd="0" presId="urn:microsoft.com/office/officeart/2005/8/layout/radial1"/>
    <dgm:cxn modelId="{5F4E1B8A-B61B-4754-B4BB-00216C12FC81}" type="presOf" srcId="{F100D99D-3991-4364-B6DA-F807F5CB58A3}" destId="{93A919ED-CF38-4B30-A852-4E4D47AF8CB2}" srcOrd="1" destOrd="0" presId="urn:microsoft.com/office/officeart/2005/8/layout/radial1"/>
    <dgm:cxn modelId="{ADD1A3A6-2B79-48DF-9445-CE453EDC433B}" type="presOf" srcId="{A4A6BF00-091E-420D-AC6B-D6341C0D0037}" destId="{C0B88221-2CFA-4DB1-ABD2-74058D06EBEE}" srcOrd="0" destOrd="0" presId="urn:microsoft.com/office/officeart/2005/8/layout/radial1"/>
    <dgm:cxn modelId="{B4F937A7-EE20-46D6-9206-8DE07C45640B}" type="presOf" srcId="{F100D99D-3991-4364-B6DA-F807F5CB58A3}" destId="{52949CB7-C464-4487-8660-BC9E51D2A710}" srcOrd="0" destOrd="0" presId="urn:microsoft.com/office/officeart/2005/8/layout/radial1"/>
    <dgm:cxn modelId="{01878E38-CE2F-4C02-AB36-4793D93AFF65}" type="presOf" srcId="{7B8493D9-1872-4BA4-A2D6-EDE5B809DF32}" destId="{A85F4D33-EE3E-4D5D-B475-7BFCF8A088AF}" srcOrd="1" destOrd="0" presId="urn:microsoft.com/office/officeart/2005/8/layout/radial1"/>
    <dgm:cxn modelId="{E705D29D-3192-4818-97E4-F721E4B6D3FE}" srcId="{A4A6BF00-091E-420D-AC6B-D6341C0D0037}" destId="{1A8FDC78-F9A9-4A2A-B16D-E60BFA0EA616}" srcOrd="4" destOrd="0" parTransId="{FAFD6900-9F92-43AF-87A0-0104095CE11D}" sibTransId="{B924EF74-BB98-439A-845F-7BA3575784DB}"/>
    <dgm:cxn modelId="{B8604DA7-5833-4AF1-A878-0B42725550F5}" srcId="{A4A6BF00-091E-420D-AC6B-D6341C0D0037}" destId="{DBB294C6-6D9E-43A9-BD5F-28120C5C0633}" srcOrd="1" destOrd="0" parTransId="{0E49DB04-9C2E-47DE-8AE6-08692826D33C}" sibTransId="{28FFC236-E4AB-4443-A5F9-FA66494B1D3C}"/>
    <dgm:cxn modelId="{BF1CC5CB-9515-4E48-A997-9BF0EF504D16}" type="presOf" srcId="{F5DFB6D9-5049-4F95-946C-E10E55B9926A}" destId="{9B4DCAE4-0BB0-4DD4-AFCB-E302D56F3428}" srcOrd="0" destOrd="0" presId="urn:microsoft.com/office/officeart/2005/8/layout/radial1"/>
    <dgm:cxn modelId="{92F244C0-4602-4FF3-A631-4FB2B87EF00D}" type="presOf" srcId="{15270B88-2D2E-4245-9E84-8D506A3A7EBE}" destId="{2B840CAE-F26A-432C-86B6-E66E0C962DD6}" srcOrd="1" destOrd="0" presId="urn:microsoft.com/office/officeart/2005/8/layout/radial1"/>
    <dgm:cxn modelId="{725E80C7-646A-4F33-A6E6-1D95219546F8}" srcId="{A4A6BF00-091E-420D-AC6B-D6341C0D0037}" destId="{D871FA58-AFB9-4F33-816E-0A3437A771E1}" srcOrd="5" destOrd="0" parTransId="{7B8493D9-1872-4BA4-A2D6-EDE5B809DF32}" sibTransId="{9BCF983A-B026-43FF-A1FF-5ADC3976A2BF}"/>
    <dgm:cxn modelId="{13DF65ED-3A37-47DE-BDBF-60D34F662754}" type="presOf" srcId="{0E49DB04-9C2E-47DE-8AE6-08692826D33C}" destId="{42C3BD86-48AF-4D5C-A646-CDBE9A3CC4D4}" srcOrd="0" destOrd="0" presId="urn:microsoft.com/office/officeart/2005/8/layout/radial1"/>
    <dgm:cxn modelId="{6DA5B6E8-49E8-4568-A739-E13F13EE83D4}" type="presOf" srcId="{1A8FDC78-F9A9-4A2A-B16D-E60BFA0EA616}" destId="{BB516F0E-8F05-4142-8B9B-D8C90DEC768A}" srcOrd="0" destOrd="0" presId="urn:microsoft.com/office/officeart/2005/8/layout/radial1"/>
    <dgm:cxn modelId="{325DD0C7-1033-4372-AB3D-4A32FBAEE97C}" type="presOf" srcId="{C5CE90D0-B01A-4E89-8256-15A6AD18F161}" destId="{63915E91-55C5-4965-9D3F-05821BB1E483}" srcOrd="1" destOrd="0" presId="urn:microsoft.com/office/officeart/2005/8/layout/radial1"/>
    <dgm:cxn modelId="{09C9C497-B88B-4324-AD60-9E42B166D767}" type="presOf" srcId="{FE5CC637-D962-4713-831D-164DAB15B0DE}" destId="{94E0A571-155A-4E5F-B3AA-F29B2EB4BF66}" srcOrd="0" destOrd="0" presId="urn:microsoft.com/office/officeart/2005/8/layout/radial1"/>
    <dgm:cxn modelId="{6ACEA5FA-D5A1-4880-8C03-13C77A761E22}" type="presOf" srcId="{DBB294C6-6D9E-43A9-BD5F-28120C5C0633}" destId="{974367E7-F80E-4B83-AEED-F44CD31A4E48}" srcOrd="0" destOrd="0" presId="urn:microsoft.com/office/officeart/2005/8/layout/radial1"/>
    <dgm:cxn modelId="{58741867-513B-419F-9859-22FDD9F92C53}" srcId="{A4A6BF00-091E-420D-AC6B-D6341C0D0037}" destId="{F5DFB6D9-5049-4F95-946C-E10E55B9926A}" srcOrd="3" destOrd="0" parTransId="{15270B88-2D2E-4245-9E84-8D506A3A7EBE}" sibTransId="{C202E8E2-A6BE-4B5F-A963-7BA86777925B}"/>
    <dgm:cxn modelId="{F52BCCED-EF11-4C3E-84D0-863496A4EA37}" type="presOf" srcId="{7B8493D9-1872-4BA4-A2D6-EDE5B809DF32}" destId="{1F54D78B-665D-4B23-BF6F-23FA11EEC8BE}" srcOrd="0" destOrd="0" presId="urn:microsoft.com/office/officeart/2005/8/layout/radial1"/>
    <dgm:cxn modelId="{39123684-6FFA-4D1C-B998-731A83C9A7E2}" srcId="{A4A6BF00-091E-420D-AC6B-D6341C0D0037}" destId="{FE5CC637-D962-4713-831D-164DAB15B0DE}" srcOrd="0" destOrd="0" parTransId="{C5CE90D0-B01A-4E89-8256-15A6AD18F161}" sibTransId="{07D75089-DE21-42EE-97C8-223C879EE5C9}"/>
    <dgm:cxn modelId="{6D698041-277D-49A4-93C2-9F3C748D704B}" type="presOf" srcId="{FAFD6900-9F92-43AF-87A0-0104095CE11D}" destId="{224C3E8E-724E-4173-9B96-134707644A3E}" srcOrd="1" destOrd="0" presId="urn:microsoft.com/office/officeart/2005/8/layout/radial1"/>
    <dgm:cxn modelId="{31C90D26-D5EF-4AC2-A44A-A89BF0E37E6C}" type="presOf" srcId="{FAFD6900-9F92-43AF-87A0-0104095CE11D}" destId="{84CA0FE3-3625-4B0C-8579-4416D77E5B99}" srcOrd="0" destOrd="0" presId="urn:microsoft.com/office/officeart/2005/8/layout/radial1"/>
    <dgm:cxn modelId="{AE7C2129-360E-45B5-A0DF-F17F7903B8DB}" srcId="{19D3A1A0-74C9-4890-8461-0AB0290E2F98}" destId="{A4A6BF00-091E-420D-AC6B-D6341C0D0037}" srcOrd="0" destOrd="0" parTransId="{C1222FDF-9A9D-491A-86AF-A5227D194545}" sibTransId="{2C436AD7-8286-4D48-BA91-99CBA33B9A76}"/>
    <dgm:cxn modelId="{75BD8DD7-56B7-47D4-9490-3197AFEFEFCD}" type="presOf" srcId="{15270B88-2D2E-4245-9E84-8D506A3A7EBE}" destId="{028CF0E7-D611-4C24-8DA2-CD37DF1B558A}" srcOrd="0" destOrd="0" presId="urn:microsoft.com/office/officeart/2005/8/layout/radial1"/>
    <dgm:cxn modelId="{9FE39DF3-B85F-4842-B98C-5BBDD8BCFC37}" type="presOf" srcId="{0C8156F4-12F0-40EC-93BF-C3E23A253A58}" destId="{DDE78BEB-F7FF-4BD2-AD7C-69DDC651BE68}" srcOrd="0" destOrd="0" presId="urn:microsoft.com/office/officeart/2005/8/layout/radial1"/>
    <dgm:cxn modelId="{E99A3782-D926-4C24-83BC-0458F28A288F}" srcId="{A4A6BF00-091E-420D-AC6B-D6341C0D0037}" destId="{0C8156F4-12F0-40EC-93BF-C3E23A253A58}" srcOrd="2" destOrd="0" parTransId="{F100D99D-3991-4364-B6DA-F807F5CB58A3}" sibTransId="{C6736380-307C-4434-964C-0F4989B87F8F}"/>
    <dgm:cxn modelId="{0FCE71E0-0E49-4FD6-A197-FA2B1CCD69A1}" type="presParOf" srcId="{9EE103B2-CA0E-424F-8124-D2E905B5794A}" destId="{C0B88221-2CFA-4DB1-ABD2-74058D06EBEE}" srcOrd="0" destOrd="0" presId="urn:microsoft.com/office/officeart/2005/8/layout/radial1"/>
    <dgm:cxn modelId="{B375AB48-BC72-40F9-92B5-AA3E76DD560A}" type="presParOf" srcId="{9EE103B2-CA0E-424F-8124-D2E905B5794A}" destId="{03C9D3F0-5567-43E9-8715-87B23DB0DEBD}" srcOrd="1" destOrd="0" presId="urn:microsoft.com/office/officeart/2005/8/layout/radial1"/>
    <dgm:cxn modelId="{C297AA7D-5A74-45FF-9146-E1D0FB990FC2}" type="presParOf" srcId="{03C9D3F0-5567-43E9-8715-87B23DB0DEBD}" destId="{63915E91-55C5-4965-9D3F-05821BB1E483}" srcOrd="0" destOrd="0" presId="urn:microsoft.com/office/officeart/2005/8/layout/radial1"/>
    <dgm:cxn modelId="{2F1A4085-D970-4D02-AEB5-1F0B1875745D}" type="presParOf" srcId="{9EE103B2-CA0E-424F-8124-D2E905B5794A}" destId="{94E0A571-155A-4E5F-B3AA-F29B2EB4BF66}" srcOrd="2" destOrd="0" presId="urn:microsoft.com/office/officeart/2005/8/layout/radial1"/>
    <dgm:cxn modelId="{8E393D34-2219-491C-B522-9A29B63EF845}" type="presParOf" srcId="{9EE103B2-CA0E-424F-8124-D2E905B5794A}" destId="{42C3BD86-48AF-4D5C-A646-CDBE9A3CC4D4}" srcOrd="3" destOrd="0" presId="urn:microsoft.com/office/officeart/2005/8/layout/radial1"/>
    <dgm:cxn modelId="{D1083027-5A71-4477-AAB0-CC9BAC6450BE}" type="presParOf" srcId="{42C3BD86-48AF-4D5C-A646-CDBE9A3CC4D4}" destId="{065C848B-74B8-4B8C-98C4-BDCF5E6E5EFB}" srcOrd="0" destOrd="0" presId="urn:microsoft.com/office/officeart/2005/8/layout/radial1"/>
    <dgm:cxn modelId="{635163CF-173F-4CCE-865B-7BD6FA880040}" type="presParOf" srcId="{9EE103B2-CA0E-424F-8124-D2E905B5794A}" destId="{974367E7-F80E-4B83-AEED-F44CD31A4E48}" srcOrd="4" destOrd="0" presId="urn:microsoft.com/office/officeart/2005/8/layout/radial1"/>
    <dgm:cxn modelId="{D8BF512F-FBBE-4E03-8A92-9A7EA8973EB4}" type="presParOf" srcId="{9EE103B2-CA0E-424F-8124-D2E905B5794A}" destId="{52949CB7-C464-4487-8660-BC9E51D2A710}" srcOrd="5" destOrd="0" presId="urn:microsoft.com/office/officeart/2005/8/layout/radial1"/>
    <dgm:cxn modelId="{E5A3F3EC-FDD3-4A46-AA9F-1643CE0A2047}" type="presParOf" srcId="{52949CB7-C464-4487-8660-BC9E51D2A710}" destId="{93A919ED-CF38-4B30-A852-4E4D47AF8CB2}" srcOrd="0" destOrd="0" presId="urn:microsoft.com/office/officeart/2005/8/layout/radial1"/>
    <dgm:cxn modelId="{93E17A7C-B33D-4DDA-86AD-AD779CC1EF51}" type="presParOf" srcId="{9EE103B2-CA0E-424F-8124-D2E905B5794A}" destId="{DDE78BEB-F7FF-4BD2-AD7C-69DDC651BE68}" srcOrd="6" destOrd="0" presId="urn:microsoft.com/office/officeart/2005/8/layout/radial1"/>
    <dgm:cxn modelId="{C930B8AC-0948-4A5F-9354-9303AEBA9601}" type="presParOf" srcId="{9EE103B2-CA0E-424F-8124-D2E905B5794A}" destId="{028CF0E7-D611-4C24-8DA2-CD37DF1B558A}" srcOrd="7" destOrd="0" presId="urn:microsoft.com/office/officeart/2005/8/layout/radial1"/>
    <dgm:cxn modelId="{1755A380-9AA1-41C2-8DAF-DB885032478A}" type="presParOf" srcId="{028CF0E7-D611-4C24-8DA2-CD37DF1B558A}" destId="{2B840CAE-F26A-432C-86B6-E66E0C962DD6}" srcOrd="0" destOrd="0" presId="urn:microsoft.com/office/officeart/2005/8/layout/radial1"/>
    <dgm:cxn modelId="{2B11BCFD-C6F3-4F75-A9B0-6D78B7C2B944}" type="presParOf" srcId="{9EE103B2-CA0E-424F-8124-D2E905B5794A}" destId="{9B4DCAE4-0BB0-4DD4-AFCB-E302D56F3428}" srcOrd="8" destOrd="0" presId="urn:microsoft.com/office/officeart/2005/8/layout/radial1"/>
    <dgm:cxn modelId="{60FBA07C-802A-4D6D-9DE5-12183F7D596F}" type="presParOf" srcId="{9EE103B2-CA0E-424F-8124-D2E905B5794A}" destId="{84CA0FE3-3625-4B0C-8579-4416D77E5B99}" srcOrd="9" destOrd="0" presId="urn:microsoft.com/office/officeart/2005/8/layout/radial1"/>
    <dgm:cxn modelId="{B5713891-2DC5-4443-95B1-CF2468881CDE}" type="presParOf" srcId="{84CA0FE3-3625-4B0C-8579-4416D77E5B99}" destId="{224C3E8E-724E-4173-9B96-134707644A3E}" srcOrd="0" destOrd="0" presId="urn:microsoft.com/office/officeart/2005/8/layout/radial1"/>
    <dgm:cxn modelId="{4AE477A4-F6EA-46B8-94D4-8FF1827D8179}" type="presParOf" srcId="{9EE103B2-CA0E-424F-8124-D2E905B5794A}" destId="{BB516F0E-8F05-4142-8B9B-D8C90DEC768A}" srcOrd="10" destOrd="0" presId="urn:microsoft.com/office/officeart/2005/8/layout/radial1"/>
    <dgm:cxn modelId="{5AB257C3-24BB-49AE-B3F2-FAD18DCD07AE}" type="presParOf" srcId="{9EE103B2-CA0E-424F-8124-D2E905B5794A}" destId="{1F54D78B-665D-4B23-BF6F-23FA11EEC8BE}" srcOrd="11" destOrd="0" presId="urn:microsoft.com/office/officeart/2005/8/layout/radial1"/>
    <dgm:cxn modelId="{26AFAD75-2CFB-46EC-B8E5-723BE1C3BA1C}" type="presParOf" srcId="{1F54D78B-665D-4B23-BF6F-23FA11EEC8BE}" destId="{A85F4D33-EE3E-4D5D-B475-7BFCF8A088AF}" srcOrd="0" destOrd="0" presId="urn:microsoft.com/office/officeart/2005/8/layout/radial1"/>
    <dgm:cxn modelId="{1EAA697A-5E72-476E-9AF4-F31DBDD55B64}" type="presParOf" srcId="{9EE103B2-CA0E-424F-8124-D2E905B5794A}" destId="{87D9D134-053E-445B-B40F-ADCE83E2E2C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CAEC-04DB-4B9A-B67C-EC1CFD9E0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3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D03F-40E3-489A-A4F7-1AFA7E7447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9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-Scenery-1024x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" y="115152"/>
            <a:ext cx="11887200" cy="660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9828" y="2057673"/>
            <a:ext cx="74323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676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2D931-9F3E-48D1-97F6-FAE4D2ABD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8E8B3-6FB8-422D-AB43-A0723D191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4C33B-5BCB-4BFA-BD78-72C9A7ECA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641B3-A4AB-4BD0-901C-29E097C64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14AB7F-8E06-4E7F-A155-3359D8A47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0EA32B-2883-496C-BA3A-7556CD985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7515A-6EE6-4B06-98DA-F188AB24B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26F49-4245-4936-85B5-B079B1640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C6ABB0-38F3-465B-AC1A-91AD2E5B9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436CAB-5A86-46EB-8348-DCF9C3AD1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8BAFD4-3ACE-4C01-8BC2-D1A9C4DA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03241E-E9B1-4147-B2E9-C4E4244BD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D549F-8E2A-48FA-A86C-BF38FCC0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A1126-4CC1-4BEB-BBC0-39D7EFF17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B9EE3-89B3-45EF-9A6C-939A9E8B8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-business-people-meeting-planning-41699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1" y="2362200"/>
            <a:ext cx="3256479" cy="2362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5334000" y="1524000"/>
          <a:ext cx="480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30527" y="161230"/>
            <a:ext cx="467399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পরিকল্পনা প্রণয়ন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B88221-2CFA-4DB1-ABD2-74058D06E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9D3F0-5567-43E9-8715-87B23DB0D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0A571-155A-4E5F-B3AA-F29B2EB4B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C3BD86-48AF-4D5C-A646-CDBE9A3CC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367E7-F80E-4B83-AEED-F44CD31A4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949CB7-C464-4487-8660-BC9E51D2A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E78BEB-F7FF-4BD2-AD7C-69DDC651B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CF0E7-D611-4C24-8DA2-CD37DF1B5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4DCAE4-0BB0-4DD4-AFCB-E302D56F3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CA0FE3-3625-4B0C-8579-4416D77E5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516F0E-8F05-4142-8B9B-D8C90DEC7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54D78B-665D-4B23-BF6F-23FA11E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D9D134-053E-445B-B40F-ADCE83E2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ffective-Management-of-People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92250"/>
            <a:ext cx="6324600" cy="368935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7145" y="5648464"/>
            <a:ext cx="1157771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কর্মীদের মধ্যে দায়িত্ব ও ক্ষমতা বণ্টন এবং আন্তঃসম্পর্ক তৈরির কার্যাবলি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335488"/>
            <a:ext cx="355678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সংগঠিতকরণ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d1f93e51b35c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3998056"/>
            <a:ext cx="3581399" cy="19455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Kershaw-Leonard-Recruitment-Agency-Dubai-U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1066800"/>
            <a:ext cx="2996370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 descr="staffing collec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1028700"/>
            <a:ext cx="3352800" cy="20955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00" y="3239870"/>
            <a:ext cx="2590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সংগ্রহ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omputer-Training-at-CBR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1" y="3962400"/>
            <a:ext cx="3507205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086600" y="327660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200401"/>
            <a:ext cx="2743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নির্বাচন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6059270"/>
            <a:ext cx="3200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নিয়োগ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9000" y="6059270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52400"/>
            <a:ext cx="48768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কর্মীসংস্থান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loyee-Dismis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696182"/>
            <a:ext cx="3048000" cy="30094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 descr="career-lad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2" y="207744"/>
            <a:ext cx="3733799" cy="24852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 descr="transf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768" y="152400"/>
            <a:ext cx="3534032" cy="2514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unfair-dismiss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3733800"/>
            <a:ext cx="2895600" cy="2895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Left-Right Arrow 6"/>
          <p:cNvSpPr/>
          <p:nvPr/>
        </p:nvSpPr>
        <p:spPr>
          <a:xfrm>
            <a:off x="5257800" y="4572000"/>
            <a:ext cx="1752600" cy="5334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2819402"/>
            <a:ext cx="2362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পদোন্নতি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2819401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বদলি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334001"/>
            <a:ext cx="1600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ছাঁটাই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1400" y="143470"/>
            <a:ext cx="5181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irec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43000"/>
            <a:ext cx="7467600" cy="392446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86000" y="5181601"/>
            <a:ext cx="7620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কোন কাজ কখন, কীভাবে সম্পন্ন করতে হবে তার নির্দেশনা প্রদান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6629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প্রেষণাদান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otiv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2" y="1981200"/>
            <a:ext cx="5943599" cy="41910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458200" y="1905001"/>
            <a:ext cx="18288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কর্মীকে কাজের প্রতি আগ্রহী ও উৎসাহী করার প্রক্রিয়া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6705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সমন্বয় সাধন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-ordina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0"/>
            <a:ext cx="6324600" cy="352370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90800" y="5257800"/>
            <a:ext cx="67818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সংগঠনের কর্মী, বিভিন্ন বিভাগ ও উপবিভাগের মধ্যে কার্যকর যোগাযোগ স্থাপন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6668" y="84476"/>
            <a:ext cx="226958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নিয়ন্ত্রণ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ntrol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4419600" cy="2624138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3" descr="coordination-and-controling-3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756" y="4114799"/>
            <a:ext cx="4545044" cy="2557478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11462" y="2378563"/>
            <a:ext cx="5175738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যাবতীয় কার্যাবলি সম্পাদিত হচ্ছে কিনা তা তদারকি 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ত্রূটি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-বিচ্যুতি নির্ণয় করা এবং প্রয়োজনে সংশোধনমূলক ব্যবস্থা গ্রহণ করার সার্বিক প্রক্রিয়া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59691" y="320675"/>
            <a:ext cx="3072618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ীয়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4132" y="2838499"/>
            <a:ext cx="10515600" cy="1381809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উপায়ে ব্যবস্থাপনা কার্যাবলি পরিচালনা করলে প্রতিষ্ঠানের সফলতা অর্জন করা সম্ভব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কর। 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4719" y="438411"/>
            <a:ext cx="2618096" cy="792162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52815" y="2424111"/>
            <a:ext cx="4488976" cy="4297363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ব্যবসায় উদ্যোগ</a:t>
            </a: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অষ্টম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8313" y="1127101"/>
            <a:ext cx="2333767" cy="311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45111" y="6492875"/>
            <a:ext cx="41148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Lm Ashab Uddin Ridoy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177421" y="4299093"/>
            <a:ext cx="6864823" cy="2193782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এলএম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আছহাব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হৃদয়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পেকুয়া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0710" y="252584"/>
            <a:ext cx="2312964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IN" sz="66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8767" y="1578147"/>
            <a:ext cx="10014465" cy="4525963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ব্যবস্থাপনা কী?</a:t>
            </a:r>
          </a:p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ব্যবস্থাপনার জনক কে?</a:t>
            </a:r>
          </a:p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ব্যবস্থাপনার কাজ কী কী?</a:t>
            </a:r>
          </a:p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পরিকল্পনা কী?</a:t>
            </a:r>
          </a:p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 কর্মীসংস্থানের মধ্যে কোন কোন কাজ অন্তর্ভুক্ত?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1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82245"/>
            <a:ext cx="3200400" cy="1325563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bn-IN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3485613"/>
            <a:ext cx="12037255" cy="565883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bn-IN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“ব্যবস্থাপনা হলো কতগুলো কাজের ধারাবাহিক প্রক্রিয়া”-ব্যাখ্যা কর।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uan-beautiful-living-room-bedroom-TV-background-wallpaper-wallpaper-mural-scenic-rural-countryside-flowers-in-Eur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2" y="191068"/>
            <a:ext cx="11785599" cy="653040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06504" y="2497976"/>
            <a:ext cx="6324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nri fay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8567" y="305073"/>
            <a:ext cx="2590603" cy="1770092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1248868" y="2075165"/>
            <a:ext cx="38100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হেনরি ফেওল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arlotte-business-telephone-system-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1" y="3276600"/>
            <a:ext cx="3733800" cy="280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anagem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868" y="3658218"/>
            <a:ext cx="4307054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660" y="3720676"/>
            <a:ext cx="8534679" cy="1962671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6117" y="2274126"/>
            <a:ext cx="7821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8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3672" y="410368"/>
            <a:ext cx="2664655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099" y="2005012"/>
            <a:ext cx="113538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ব্যবস্থাপনা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ব্যবস্থাপনার বৈশিষ্ট্য বর্ণনা করতে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ব্যবস্থাপনার কার্যাবলি ব্যাখ্যা করতে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ag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00200"/>
            <a:ext cx="4307054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304801"/>
            <a:ext cx="4724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905000" y="1828800"/>
          <a:ext cx="426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 Arrow 5"/>
          <p:cNvSpPr/>
          <p:nvPr/>
        </p:nvSpPr>
        <p:spPr>
          <a:xfrm>
            <a:off x="6400800" y="57912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Wave 6"/>
          <p:cNvSpPr/>
          <p:nvPr/>
        </p:nvSpPr>
        <p:spPr>
          <a:xfrm>
            <a:off x="7239000" y="5029200"/>
            <a:ext cx="2971800" cy="17526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হেনরি ফেওল - এর মতে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Lm Ashab Uddin Ridoy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806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304801"/>
            <a:ext cx="7239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ব্যবস্থাপনার বৈশিষ্ট্য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harabahik prokr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447800"/>
            <a:ext cx="3962400" cy="3198486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28800" y="5029201"/>
            <a:ext cx="5029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কতকগুলো কাজের ধারাবাহিক প্রক্রিয়া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7239000" y="41910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কর্মীসংস্থান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239000" y="28194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প্রেষণা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7239000" y="35052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7239000" y="21336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সমন্বয়সাধন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7239000" y="14478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239000" y="48768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সংগঠিতকরণ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7239000" y="55626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Lm Ashab Uddin Ridoy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370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4267200" cy="28194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team 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429001"/>
            <a:ext cx="4191000" cy="3069771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48400" y="804208"/>
            <a:ext cx="4191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পূর্ব নির্ধারিত লক্ষ্য অর্জনের জন্য পরিচালিত 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4572001"/>
            <a:ext cx="4038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একটি দলগত প্রক্রিয়া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Lm Ashab Uddin Ridoy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946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lo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"/>
            <a:ext cx="4364240" cy="32766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choloman prokr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657601"/>
            <a:ext cx="4343400" cy="3013526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584853" y="2190820"/>
            <a:ext cx="5274212" cy="187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চলমান প্রক্রিয়া। সময়ের সাথে মিল রেখে ব্যবস্থাপনার কাজের ক্ষেত্রেও নতুন নতুন কৌশল গ্রহণ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8369</TotalTime>
  <Words>370</Words>
  <Application>Microsoft Office PowerPoint</Application>
  <PresentationFormat>Widescreen</PresentationFormat>
  <Paragraphs>116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1_Office Theme</vt:lpstr>
      <vt:lpstr>PowerPoint Presentation</vt:lpstr>
      <vt:lpstr>পরিচিতি</vt:lpstr>
      <vt:lpstr>PowerPoint Presentation</vt:lpstr>
      <vt:lpstr>ব্যবস্থাপনা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Lm Ashab Uddin Ridoy</cp:lastModifiedBy>
  <cp:revision>1058</cp:revision>
  <dcterms:created xsi:type="dcterms:W3CDTF">2019-05-27T04:34:07Z</dcterms:created>
  <dcterms:modified xsi:type="dcterms:W3CDTF">2020-04-19T13:57:17Z</dcterms:modified>
</cp:coreProperties>
</file>