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5" r:id="rId4"/>
    <p:sldId id="276" r:id="rId5"/>
    <p:sldId id="277" r:id="rId6"/>
    <p:sldId id="271" r:id="rId7"/>
    <p:sldId id="285" r:id="rId8"/>
    <p:sldId id="284" r:id="rId9"/>
    <p:sldId id="279" r:id="rId10"/>
    <p:sldId id="280" r:id="rId11"/>
    <p:sldId id="274" r:id="rId12"/>
    <p:sldId id="282" r:id="rId13"/>
    <p:sldId id="26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DF0A-5064-433E-80FA-601176BF6A03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368D-0206-4A1A-8542-19D05DB49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are requested to use this slide only for those who don’t have text with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576F-99AB-4FC2-B774-04B975EE5C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0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72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B1A62F-E607-4FE6-81F2-32315657B91E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FBD27B-67F9-4A09-80BE-D8F9B6DEE2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rul.kkhs@gmail.com" TargetMode="Externa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microsoft.com/office/2007/relationships/hdphoto" Target="../media/hdphoto1.wdp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625" y="0"/>
            <a:ext cx="9239250" cy="1510393"/>
          </a:xfrm>
          <a:solidFill>
            <a:schemeClr val="accent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E0AE71-7DC9-2A4A-88E7-5291951BF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393"/>
            <a:ext cx="9144000" cy="53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914400"/>
          </a:xfr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8000" b="1" dirty="0">
                <a:latin typeface="Times New Roman" pitchFamily="18" charset="0"/>
                <a:cs typeface="Times New Roman" pitchFamily="18" charset="0"/>
              </a:rPr>
              <a:t>Individual 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468" y="997951"/>
            <a:ext cx="57912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Choose the best answer from alternatives.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2805631"/>
            <a:ext cx="7772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2. Her dream is to help the ------</a:t>
            </a:r>
            <a:endParaRPr lang="en-US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64C4D1-92BE-F541-9EA9-36A3AAD5FED1}"/>
              </a:ext>
            </a:extLst>
          </p:cNvPr>
          <p:cNvSpPr txBox="1"/>
          <p:nvPr/>
        </p:nvSpPr>
        <p:spPr>
          <a:xfrm rot="10800000" flipV="1">
            <a:off x="205468" y="1563297"/>
            <a:ext cx="893853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1.The number of  female members in her organisation is----</a:t>
            </a:r>
            <a:endParaRPr lang="en-US" sz="28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0F618-D17A-1C4E-BC39-3DD40DC1EA6E}"/>
              </a:ext>
            </a:extLst>
          </p:cNvPr>
          <p:cNvSpPr txBox="1"/>
          <p:nvPr/>
        </p:nvSpPr>
        <p:spPr>
          <a:xfrm>
            <a:off x="76200" y="4004988"/>
            <a:ext cx="7772400" cy="584775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3.Her husband was a/an---man.</a:t>
            </a:r>
            <a:endParaRPr lang="en-US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5A58A3-E4FC-634F-8206-2001AC2F7A39}"/>
              </a:ext>
            </a:extLst>
          </p:cNvPr>
          <p:cNvSpPr txBox="1"/>
          <p:nvPr/>
        </p:nvSpPr>
        <p:spPr>
          <a:xfrm>
            <a:off x="76200" y="5242341"/>
            <a:ext cx="7772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4. She want’s to be 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1B73D-9151-614D-AEB9-92B784252421}"/>
              </a:ext>
            </a:extLst>
          </p:cNvPr>
          <p:cNvSpPr txBox="1"/>
          <p:nvPr/>
        </p:nvSpPr>
        <p:spPr>
          <a:xfrm rot="10800000" flipV="1">
            <a:off x="205468" y="206383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40  (ii) 23  (iii) 43  (iv) 83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BC86C8-D0E4-4D45-9E36-E12C1C9B33B4}"/>
              </a:ext>
            </a:extLst>
          </p:cNvPr>
          <p:cNvSpPr txBox="1"/>
          <p:nvPr/>
        </p:nvSpPr>
        <p:spPr>
          <a:xfrm rot="10800000" flipV="1">
            <a:off x="106135" y="3484326"/>
            <a:ext cx="850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Helpless  (ii)  sick. (iii) weak   (iv) poor </a:t>
            </a:r>
            <a:endParaRPr lang="en-US" sz="2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4010F-B307-524B-9A71-1CCCD482396F}"/>
              </a:ext>
            </a:extLst>
          </p:cNvPr>
          <p:cNvSpPr txBox="1"/>
          <p:nvPr/>
        </p:nvSpPr>
        <p:spPr>
          <a:xfrm rot="10800000" flipV="1">
            <a:off x="0" y="4595413"/>
            <a:ext cx="850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Good (ii)  selfish  (iii) dishonest  (iv) honest </a:t>
            </a:r>
            <a:endParaRPr lang="en-US" sz="28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3F6561-A921-0242-80C4-64B41B1DC501}"/>
              </a:ext>
            </a:extLst>
          </p:cNvPr>
          <p:cNvSpPr txBox="1"/>
          <p:nvPr/>
        </p:nvSpPr>
        <p:spPr>
          <a:xfrm rot="10800000" flipV="1">
            <a:off x="-57151" y="6062031"/>
            <a:ext cx="920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(i)  Rich  (ii)  unemployed  (iii) dependent   (iv) independent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1539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23" grpId="0" animBg="1"/>
      <p:bldP spid="25" grpId="0" animBg="1"/>
      <p:bldP spid="27" grpId="0" animBg="1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3D651-44DB-E242-8E03-DF028AC10EEF}"/>
              </a:ext>
            </a:extLst>
          </p:cNvPr>
          <p:cNvSpPr txBox="1"/>
          <p:nvPr/>
        </p:nvSpPr>
        <p:spPr>
          <a:xfrm>
            <a:off x="2529567" y="1494065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1 (iii) ---- 43</a:t>
            </a:r>
            <a:endParaRPr lang="en-US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006DD-B7A1-FB45-84CB-641959031D8B}"/>
              </a:ext>
            </a:extLst>
          </p:cNvPr>
          <p:cNvSpPr txBox="1"/>
          <p:nvPr/>
        </p:nvSpPr>
        <p:spPr>
          <a:xfrm>
            <a:off x="2951388" y="332406"/>
            <a:ext cx="4629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/>
              <a:t>Answers </a:t>
            </a:r>
            <a:endParaRPr lang="en-US" sz="4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63BDF-00D0-4543-A71A-FA7D098745DC}"/>
              </a:ext>
            </a:extLst>
          </p:cNvPr>
          <p:cNvSpPr txBox="1"/>
          <p:nvPr/>
        </p:nvSpPr>
        <p:spPr>
          <a:xfrm>
            <a:off x="2543173" y="2646424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2. ( i)– helpless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66A38-3A86-654E-A8C2-516C5BCE883C}"/>
              </a:ext>
            </a:extLst>
          </p:cNvPr>
          <p:cNvSpPr txBox="1"/>
          <p:nvPr/>
        </p:nvSpPr>
        <p:spPr>
          <a:xfrm>
            <a:off x="2543173" y="3858986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3. (ii) ---selfish </a:t>
            </a:r>
            <a:endParaRPr lang="en-US" sz="32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04FF3-754C-5044-BCA4-D5808834740A}"/>
              </a:ext>
            </a:extLst>
          </p:cNvPr>
          <p:cNvSpPr txBox="1"/>
          <p:nvPr/>
        </p:nvSpPr>
        <p:spPr>
          <a:xfrm>
            <a:off x="2529566" y="5363935"/>
            <a:ext cx="46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4. (iv) --- independent 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38715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356758" y="200447"/>
            <a:ext cx="541292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5813" y="4820616"/>
            <a:ext cx="8982034" cy="193899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6000" b="1" dirty="0"/>
              <a:t>Write a Paragraph about Shamima’s life . </a:t>
            </a:r>
            <a:endParaRPr lang="en-US" sz="6000" b="1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9753DB8-AC2A-8B45-BD8D-CCD4DE74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2" y="1397000"/>
            <a:ext cx="2737756" cy="332156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1CC0703-CC1D-FE47-8D25-97B9B32B1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38" y="1285874"/>
            <a:ext cx="3148776" cy="343268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AE5B743-D9D1-2C4F-8941-032B210A0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13" y="1397000"/>
            <a:ext cx="2865582" cy="33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8342"/>
            <a:ext cx="90678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Thank you all </a:t>
            </a:r>
            <a:endParaRPr lang="en-US" sz="48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57D78B-7E01-4B42-BE76-BF2B81424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09964"/>
            <a:ext cx="8931729" cy="50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2C0F0-A8C7-1143-8A87-062FED2B0109}"/>
              </a:ext>
            </a:extLst>
          </p:cNvPr>
          <p:cNvSpPr txBox="1"/>
          <p:nvPr/>
        </p:nvSpPr>
        <p:spPr>
          <a:xfrm>
            <a:off x="2272392" y="105683"/>
            <a:ext cx="459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INTRODUCTION </a:t>
            </a:r>
            <a:endParaRPr lang="en-US" sz="4000" b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60C6231-EF82-E148-B648-33816095D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813569"/>
            <a:ext cx="3429000" cy="3430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936A8E-9779-FB41-A981-07E2C9F20D4C}"/>
              </a:ext>
            </a:extLst>
          </p:cNvPr>
          <p:cNvSpPr txBox="1"/>
          <p:nvPr/>
        </p:nvSpPr>
        <p:spPr>
          <a:xfrm>
            <a:off x="0" y="4505548"/>
            <a:ext cx="3905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Md.Nazrul Islam</a:t>
            </a:r>
          </a:p>
          <a:p>
            <a:pPr algn="l"/>
            <a:r>
              <a:rPr lang="en-GB" sz="2800" b="1"/>
              <a:t>Assistant Teacher </a:t>
            </a:r>
          </a:p>
          <a:p>
            <a:pPr algn="l"/>
            <a:r>
              <a:rPr lang="en-GB" sz="2800" b="1"/>
              <a:t> K.K.H.S</a:t>
            </a:r>
          </a:p>
          <a:p>
            <a:pPr algn="l"/>
            <a:r>
              <a:rPr lang="en-GB" sz="2800" b="1"/>
              <a:t>Porsha, Naogaon </a:t>
            </a:r>
          </a:p>
          <a:p>
            <a:pPr algn="l"/>
            <a:r>
              <a:rPr lang="en-GB" sz="2800" b="1">
                <a:hlinkClick r:id="rId3"/>
              </a:rPr>
              <a:t>nazrul.kkhs@gmail.com</a:t>
            </a:r>
            <a:r>
              <a:rPr lang="en-GB" sz="2800" b="1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7461A9-A565-7F49-9813-A4CF5B6E94A1}"/>
              </a:ext>
            </a:extLst>
          </p:cNvPr>
          <p:cNvCxnSpPr>
            <a:cxnSpLocks/>
          </p:cNvCxnSpPr>
          <p:nvPr/>
        </p:nvCxnSpPr>
        <p:spPr>
          <a:xfrm>
            <a:off x="4367893" y="813569"/>
            <a:ext cx="0" cy="57178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5B054C-5D36-0548-BABD-94601F44FABF}"/>
              </a:ext>
            </a:extLst>
          </p:cNvPr>
          <p:cNvCxnSpPr>
            <a:cxnSpLocks/>
          </p:cNvCxnSpPr>
          <p:nvPr/>
        </p:nvCxnSpPr>
        <p:spPr>
          <a:xfrm>
            <a:off x="4520293" y="965969"/>
            <a:ext cx="0" cy="57178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849DE32-A8C4-5545-A355-BD28F0C991AD}"/>
              </a:ext>
            </a:extLst>
          </p:cNvPr>
          <p:cNvCxnSpPr>
            <a:cxnSpLocks/>
          </p:cNvCxnSpPr>
          <p:nvPr/>
        </p:nvCxnSpPr>
        <p:spPr>
          <a:xfrm>
            <a:off x="4672693" y="1118369"/>
            <a:ext cx="0" cy="571786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0DE7F05-6866-4543-A7B7-88D37F59B0B6}"/>
              </a:ext>
            </a:extLst>
          </p:cNvPr>
          <p:cNvSpPr txBox="1"/>
          <p:nvPr/>
        </p:nvSpPr>
        <p:spPr>
          <a:xfrm>
            <a:off x="4825093" y="4505548"/>
            <a:ext cx="541156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E</a:t>
            </a:r>
            <a:r>
              <a:rPr lang="bn-BD" sz="3200" b="1"/>
              <a:t>n</a:t>
            </a:r>
            <a:r>
              <a:rPr lang="en-GB" sz="3200" b="1"/>
              <a:t>glish 1</a:t>
            </a:r>
            <a:r>
              <a:rPr lang="en-GB" sz="3200" b="1" baseline="30000"/>
              <a:t>st</a:t>
            </a:r>
            <a:r>
              <a:rPr lang="en-GB" sz="3200" b="1"/>
              <a:t> Paper</a:t>
            </a:r>
          </a:p>
          <a:p>
            <a:pPr algn="l"/>
            <a:r>
              <a:rPr lang="en-GB" sz="3200" b="1"/>
              <a:t>Class </a:t>
            </a:r>
            <a:r>
              <a:rPr lang="bn-BD" sz="3200" b="1"/>
              <a:t>Viii</a:t>
            </a:r>
            <a:endParaRPr lang="en-GB" sz="3200" b="1"/>
          </a:p>
          <a:p>
            <a:pPr algn="l"/>
            <a:r>
              <a:rPr lang="en-GB" sz="2000" b="1"/>
              <a:t>Topic</a:t>
            </a:r>
            <a:r>
              <a:rPr lang="bn-BD" sz="2000" b="1"/>
              <a:t>-Ever Beautiful Shamima </a:t>
            </a:r>
            <a:endParaRPr lang="en-GB" sz="2000" b="1"/>
          </a:p>
          <a:p>
            <a:pPr algn="l"/>
            <a:r>
              <a:rPr lang="en-GB" sz="3200" b="1"/>
              <a:t>Time-45 mins</a:t>
            </a:r>
          </a:p>
          <a:p>
            <a:pPr algn="l"/>
            <a:endParaRPr lang="en-US" sz="32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6FCBB3C-3944-4940-BDAB-64A2312E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93" y="1148450"/>
            <a:ext cx="3827114" cy="30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37E2F4-E3DE-554D-924A-B277D89BC5FF}"/>
              </a:ext>
            </a:extLst>
          </p:cNvPr>
          <p:cNvSpPr txBox="1"/>
          <p:nvPr/>
        </p:nvSpPr>
        <p:spPr>
          <a:xfrm>
            <a:off x="1902277" y="283027"/>
            <a:ext cx="473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Look at the picture. 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85FEB-F18B-2442-B5E6-53E8C8A99A14}"/>
              </a:ext>
            </a:extLst>
          </p:cNvPr>
          <p:cNvSpPr txBox="1"/>
          <p:nvPr/>
        </p:nvSpPr>
        <p:spPr>
          <a:xfrm>
            <a:off x="1528082" y="4788627"/>
            <a:ext cx="645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/>
              <a:t>How is the girl look </a:t>
            </a:r>
            <a:r>
              <a:rPr lang="en-GB" sz="2800" b="1"/>
              <a:t>like? </a:t>
            </a:r>
            <a:endParaRPr lang="en-US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91D9F-C145-CC46-A444-6A2514F5D1A9}"/>
              </a:ext>
            </a:extLst>
          </p:cNvPr>
          <p:cNvSpPr txBox="1"/>
          <p:nvPr/>
        </p:nvSpPr>
        <p:spPr>
          <a:xfrm rot="10800000" flipV="1">
            <a:off x="3046638" y="5243581"/>
            <a:ext cx="305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/>
              <a:t>Very beautiful 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C2CF6-1F33-8242-9895-6BB4B5CD2606}"/>
              </a:ext>
            </a:extLst>
          </p:cNvPr>
          <p:cNvSpPr txBox="1"/>
          <p:nvPr/>
        </p:nvSpPr>
        <p:spPr>
          <a:xfrm>
            <a:off x="-315689" y="5698534"/>
            <a:ext cx="945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/>
              <a:t>Who is looking very beautiful, what can we say </a:t>
            </a:r>
            <a:r>
              <a:rPr lang="en-GB" sz="3200" b="1"/>
              <a:t>her?</a:t>
            </a:r>
            <a:endParaRPr lang="en-US" sz="32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935FF-598F-9D4C-9D8E-D0B4CAD16B93}"/>
              </a:ext>
            </a:extLst>
          </p:cNvPr>
          <p:cNvSpPr txBox="1"/>
          <p:nvPr/>
        </p:nvSpPr>
        <p:spPr>
          <a:xfrm>
            <a:off x="1537607" y="6251807"/>
            <a:ext cx="644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/>
              <a:t>Ever Beautiful </a:t>
            </a:r>
            <a:endParaRPr lang="en-US" sz="3600" b="1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0C61B7-BAC9-534B-92E1-65C71440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11" y="1050826"/>
            <a:ext cx="6701378" cy="37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AC56B-BD8D-2B44-9150-55968272EC6E}"/>
              </a:ext>
            </a:extLst>
          </p:cNvPr>
          <p:cNvSpPr/>
          <p:nvPr/>
        </p:nvSpPr>
        <p:spPr>
          <a:xfrm>
            <a:off x="1243691" y="0"/>
            <a:ext cx="6656615" cy="1828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Today Our Topic is </a:t>
            </a:r>
            <a:endParaRPr lang="en-US" sz="36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B1DD8-022C-234B-B759-CD03594F7157}"/>
              </a:ext>
            </a:extLst>
          </p:cNvPr>
          <p:cNvSpPr/>
          <p:nvPr/>
        </p:nvSpPr>
        <p:spPr>
          <a:xfrm>
            <a:off x="511287" y="1945822"/>
            <a:ext cx="7492094" cy="19730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/>
              <a:t>Ever Beautiful SHAMIMA </a:t>
            </a:r>
            <a:endParaRPr lang="en-US" sz="3600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185B22-387D-CD46-914C-7B1ACFFC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7" y="4000500"/>
            <a:ext cx="759857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2164"/>
            <a:ext cx="8839200" cy="1200329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436420"/>
            <a:ext cx="88392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the end of the lesson students will be able to…….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913567"/>
            <a:ext cx="8839200" cy="206210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Read the passage.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bn-BD" sz="3200" dirty="0">
                <a:latin typeface="Times New Roman" pitchFamily="18" charset="0"/>
                <a:cs typeface="Times New Roman" pitchFamily="18" charset="0"/>
              </a:rPr>
              <a:t>Shamima‘s life.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D9FF2F-60F5-FE4F-8206-924434DBF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13654" y="635000"/>
            <a:ext cx="3058584" cy="24538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593D1DF-E244-0F47-AC73-325E227F6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59" y="635000"/>
            <a:ext cx="3058584" cy="245382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33D32EA-3802-2144-9593-B0633FF54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4073"/>
            <a:ext cx="4912179" cy="24538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3F98F5-B316-8A45-A89B-B46BD09EE0B4}"/>
              </a:ext>
            </a:extLst>
          </p:cNvPr>
          <p:cNvSpPr txBox="1"/>
          <p:nvPr/>
        </p:nvSpPr>
        <p:spPr>
          <a:xfrm>
            <a:off x="2320699" y="50225"/>
            <a:ext cx="471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Look at the picture </a:t>
            </a:r>
            <a:endParaRPr lang="en-US" sz="3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12AE95-16D1-E649-AD5F-50A49F833516}"/>
              </a:ext>
            </a:extLst>
          </p:cNvPr>
          <p:cNvSpPr txBox="1"/>
          <p:nvPr/>
        </p:nvSpPr>
        <p:spPr>
          <a:xfrm>
            <a:off x="1354666" y="5930612"/>
            <a:ext cx="7398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Think about the picture and describe. </a:t>
            </a:r>
            <a:endParaRPr lang="en-US" sz="3200" b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5E141D1-9A2A-B741-BEC7-651467EA3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27" y="3136447"/>
            <a:ext cx="4064000" cy="245382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66B5519-5093-EF48-AF35-CCCF23879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55" y="682627"/>
            <a:ext cx="2937209" cy="245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2ADD2-E099-4265-8CF9-CE0795399D67}"/>
              </a:ext>
            </a:extLst>
          </p:cNvPr>
          <p:cNvSpPr txBox="1"/>
          <p:nvPr/>
        </p:nvSpPr>
        <p:spPr>
          <a:xfrm>
            <a:off x="1071628" y="34686"/>
            <a:ext cx="730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 at page no.49 and read the text silently: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B746CE-4C01-4869-BA67-A4DB308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7097" t="33780" r="41210" b="32895"/>
          <a:stretch/>
        </p:blipFill>
        <p:spPr>
          <a:xfrm>
            <a:off x="108857" y="496352"/>
            <a:ext cx="8926286" cy="5584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0F05F3-604C-9F4A-9D43-402E59E3DC07}"/>
              </a:ext>
            </a:extLst>
          </p:cNvPr>
          <p:cNvSpPr txBox="1"/>
          <p:nvPr/>
        </p:nvSpPr>
        <p:spPr>
          <a:xfrm>
            <a:off x="258711" y="6053873"/>
            <a:ext cx="892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/>
              <a:t>Find out difficult words. 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40697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ACA3C-D06F-F940-912E-01E42B260881}"/>
              </a:ext>
            </a:extLst>
          </p:cNvPr>
          <p:cNvSpPr txBox="1"/>
          <p:nvPr/>
        </p:nvSpPr>
        <p:spPr>
          <a:xfrm>
            <a:off x="408209" y="321013"/>
            <a:ext cx="28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Misery:</a:t>
            </a:r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FA6ED-A925-B34A-B288-BA2210CF0DB6}"/>
              </a:ext>
            </a:extLst>
          </p:cNvPr>
          <p:cNvSpPr txBox="1"/>
          <p:nvPr/>
        </p:nvSpPr>
        <p:spPr>
          <a:xfrm rot="10800000" flipV="1">
            <a:off x="136069" y="1578429"/>
            <a:ext cx="268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Insult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11DDE-D41A-8944-AD69-F77C3C4170F6}"/>
              </a:ext>
            </a:extLst>
          </p:cNvPr>
          <p:cNvSpPr txBox="1"/>
          <p:nvPr/>
        </p:nvSpPr>
        <p:spPr>
          <a:xfrm>
            <a:off x="278941" y="3177815"/>
            <a:ext cx="28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Verbaly:</a:t>
            </a:r>
            <a:endParaRPr lang="en-US" sz="40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E9B27-88A3-7449-8199-D211C3D68444}"/>
              </a:ext>
            </a:extLst>
          </p:cNvPr>
          <p:cNvSpPr txBox="1"/>
          <p:nvPr/>
        </p:nvSpPr>
        <p:spPr>
          <a:xfrm>
            <a:off x="625922" y="4337832"/>
            <a:ext cx="246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Vows :</a:t>
            </a:r>
            <a:endParaRPr lang="en-US" sz="4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11448-5450-3444-8762-2E3D8BE97CF6}"/>
              </a:ext>
            </a:extLst>
          </p:cNvPr>
          <p:cNvSpPr txBox="1"/>
          <p:nvPr/>
        </p:nvSpPr>
        <p:spPr>
          <a:xfrm>
            <a:off x="3088821" y="369666"/>
            <a:ext cx="28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sorrows</a:t>
            </a:r>
            <a:endParaRPr lang="en-US" sz="40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35B2C-CBF5-5D47-A9E9-559C81D91B4F}"/>
              </a:ext>
            </a:extLst>
          </p:cNvPr>
          <p:cNvSpPr txBox="1"/>
          <p:nvPr/>
        </p:nvSpPr>
        <p:spPr>
          <a:xfrm>
            <a:off x="3143248" y="1484759"/>
            <a:ext cx="625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Not evaluated </a:t>
            </a:r>
            <a:endParaRPr lang="en-US" sz="4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9DDF8-5136-A246-9301-DDA72A22070A}"/>
              </a:ext>
            </a:extLst>
          </p:cNvPr>
          <p:cNvSpPr txBox="1"/>
          <p:nvPr/>
        </p:nvSpPr>
        <p:spPr>
          <a:xfrm>
            <a:off x="2871106" y="3183018"/>
            <a:ext cx="6408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Orally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1BEFE-FB36-BF4C-BE6E-0B52DFFB1B6D}"/>
              </a:ext>
            </a:extLst>
          </p:cNvPr>
          <p:cNvSpPr txBox="1"/>
          <p:nvPr/>
        </p:nvSpPr>
        <p:spPr>
          <a:xfrm>
            <a:off x="3088821" y="4314732"/>
            <a:ext cx="517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Promise </a:t>
            </a:r>
            <a:endParaRPr lang="en-US" sz="400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F70F2-9621-D146-AFA7-A62E593FFEF5}"/>
              </a:ext>
            </a:extLst>
          </p:cNvPr>
          <p:cNvSpPr txBox="1"/>
          <p:nvPr/>
        </p:nvSpPr>
        <p:spPr>
          <a:xfrm>
            <a:off x="278941" y="5120806"/>
            <a:ext cx="2898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Ill-fated 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4CFF0-2B0D-DA4C-8EAA-2E7423DF76F8}"/>
              </a:ext>
            </a:extLst>
          </p:cNvPr>
          <p:cNvSpPr txBox="1"/>
          <p:nvPr/>
        </p:nvSpPr>
        <p:spPr>
          <a:xfrm>
            <a:off x="-81648" y="5925858"/>
            <a:ext cx="338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Helpless :</a:t>
            </a:r>
            <a:endParaRPr lang="en-US" sz="40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254C4-1A4F-6544-876A-9FEEC6E2EF78}"/>
              </a:ext>
            </a:extLst>
          </p:cNvPr>
          <p:cNvSpPr txBox="1"/>
          <p:nvPr/>
        </p:nvSpPr>
        <p:spPr>
          <a:xfrm>
            <a:off x="3088817" y="5056124"/>
            <a:ext cx="338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Unlucky </a:t>
            </a:r>
            <a:endParaRPr lang="en-US" sz="4000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31999-A00D-E049-9781-D9E604354594}"/>
              </a:ext>
            </a:extLst>
          </p:cNvPr>
          <p:cNvSpPr txBox="1"/>
          <p:nvPr/>
        </p:nvSpPr>
        <p:spPr>
          <a:xfrm>
            <a:off x="2871106" y="5936264"/>
            <a:ext cx="397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Who needs help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5180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54B37-73AC-E24E-BF9A-96CCE8E36E23}"/>
              </a:ext>
            </a:extLst>
          </p:cNvPr>
          <p:cNvSpPr txBox="1"/>
          <p:nvPr/>
        </p:nvSpPr>
        <p:spPr>
          <a:xfrm>
            <a:off x="534762" y="956915"/>
            <a:ext cx="835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/>
              <a:t>Read the passage and answer the following questions. </a:t>
            </a:r>
            <a:endParaRPr lang="en-US" sz="2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76AD2-E9F5-1843-B517-129BBE3737E1}"/>
              </a:ext>
            </a:extLst>
          </p:cNvPr>
          <p:cNvSpPr txBox="1"/>
          <p:nvPr/>
        </p:nvSpPr>
        <p:spPr>
          <a:xfrm>
            <a:off x="1279071" y="476251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Pair work </a:t>
            </a: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16354-691F-FC4D-ABF5-44CCC545480D}"/>
              </a:ext>
            </a:extLst>
          </p:cNvPr>
          <p:cNvSpPr txBox="1"/>
          <p:nvPr/>
        </p:nvSpPr>
        <p:spPr>
          <a:xfrm>
            <a:off x="-367243" y="2357729"/>
            <a:ext cx="4405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1.When did Shamima‘s misery start?</a:t>
            </a:r>
            <a:endParaRPr lang="en-US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A8CB3-E08F-BB43-B16C-9FFF000CE15D}"/>
              </a:ext>
            </a:extLst>
          </p:cNvPr>
          <p:cNvSpPr txBox="1"/>
          <p:nvPr/>
        </p:nvSpPr>
        <p:spPr>
          <a:xfrm>
            <a:off x="-1191986" y="3558570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2 . How was her husband? </a:t>
            </a:r>
            <a:endParaRPr lang="en-US" sz="28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DC2DA-66EF-B947-8F25-18379710ACD7}"/>
              </a:ext>
            </a:extLst>
          </p:cNvPr>
          <p:cNvSpPr txBox="1"/>
          <p:nvPr/>
        </p:nvSpPr>
        <p:spPr>
          <a:xfrm>
            <a:off x="-653441" y="4769618"/>
            <a:ext cx="524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3.How did he abuse her?</a:t>
            </a:r>
            <a:endParaRPr lang="en-US" sz="28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058F2-CCA2-C449-909E-3394D741A082}"/>
              </a:ext>
            </a:extLst>
          </p:cNvPr>
          <p:cNvSpPr txBox="1"/>
          <p:nvPr/>
        </p:nvSpPr>
        <p:spPr>
          <a:xfrm>
            <a:off x="-352426" y="5719056"/>
            <a:ext cx="524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4.What does she want to be?</a:t>
            </a:r>
            <a:endParaRPr lang="en-US" sz="28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08833A-39DF-5E4C-9B2F-11BF8B9E11A5}"/>
              </a:ext>
            </a:extLst>
          </p:cNvPr>
          <p:cNvSpPr txBox="1"/>
          <p:nvPr/>
        </p:nvSpPr>
        <p:spPr>
          <a:xfrm>
            <a:off x="3600450" y="1551715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>
                <a:solidFill>
                  <a:srgbClr val="FF0000"/>
                </a:solidFill>
              </a:rPr>
              <a:t>Ans</a:t>
            </a:r>
            <a:endParaRPr lang="en-US" sz="2800" b="1" u="sng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79D089-0527-3746-9573-B10CC3AC2A13}"/>
              </a:ext>
            </a:extLst>
          </p:cNvPr>
          <p:cNvSpPr txBox="1"/>
          <p:nvPr/>
        </p:nvSpPr>
        <p:spPr>
          <a:xfrm>
            <a:off x="4889045" y="2376899"/>
            <a:ext cx="4059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1.At the time of her marriage.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E4428B-3C78-DF4F-958B-CE60EE41157D}"/>
              </a:ext>
            </a:extLst>
          </p:cNvPr>
          <p:cNvSpPr txBox="1"/>
          <p:nvPr/>
        </p:nvSpPr>
        <p:spPr>
          <a:xfrm>
            <a:off x="3582761" y="3510069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2.A greedy man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287C3A-2076-EA4D-8498-2BE2BF166A5B}"/>
              </a:ext>
            </a:extLst>
          </p:cNvPr>
          <p:cNvSpPr txBox="1"/>
          <p:nvPr/>
        </p:nvSpPr>
        <p:spPr>
          <a:xfrm>
            <a:off x="5268685" y="4667820"/>
            <a:ext cx="3875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3.Verbally &amp; physically.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6748B-1F83-1E4C-8289-786C33D3351D}"/>
              </a:ext>
            </a:extLst>
          </p:cNvPr>
          <p:cNvSpPr txBox="1"/>
          <p:nvPr/>
        </p:nvSpPr>
        <p:spPr>
          <a:xfrm>
            <a:off x="3182710" y="5719056"/>
            <a:ext cx="658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4.A designer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2B806-D3AB-D144-956D-C9336767464D}"/>
              </a:ext>
            </a:extLst>
          </p:cNvPr>
          <p:cNvSpPr txBox="1"/>
          <p:nvPr/>
        </p:nvSpPr>
        <p:spPr>
          <a:xfrm>
            <a:off x="226831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8DA22B-9CAE-2547-AE4B-EC76784EA5C8}"/>
              </a:ext>
            </a:extLst>
          </p:cNvPr>
          <p:cNvCxnSpPr>
            <a:cxnSpLocks/>
          </p:cNvCxnSpPr>
          <p:nvPr/>
        </p:nvCxnSpPr>
        <p:spPr>
          <a:xfrm>
            <a:off x="5241471" y="1666960"/>
            <a:ext cx="10590" cy="5065946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175E2C-6A41-9743-95F6-E7D0CA54773F}"/>
              </a:ext>
            </a:extLst>
          </p:cNvPr>
          <p:cNvCxnSpPr>
            <a:cxnSpLocks/>
          </p:cNvCxnSpPr>
          <p:nvPr/>
        </p:nvCxnSpPr>
        <p:spPr>
          <a:xfrm>
            <a:off x="5393871" y="1819360"/>
            <a:ext cx="10590" cy="5065946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3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28" grpId="0"/>
      <p:bldP spid="30" grpId="0"/>
      <p:bldP spid="32" grpId="0"/>
      <p:bldP spid="34" grpId="0"/>
      <p:bldP spid="3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403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Pushpin</vt:lpstr>
      <vt:lpstr>Welcome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nazrul.kkhs@gmail.com</cp:lastModifiedBy>
  <cp:revision>97</cp:revision>
  <dcterms:created xsi:type="dcterms:W3CDTF">2017-02-22T10:37:52Z</dcterms:created>
  <dcterms:modified xsi:type="dcterms:W3CDTF">2020-01-12T12:21:18Z</dcterms:modified>
</cp:coreProperties>
</file>