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4" r:id="rId3"/>
    <p:sldId id="275" r:id="rId4"/>
    <p:sldId id="258" r:id="rId5"/>
    <p:sldId id="259" r:id="rId6"/>
    <p:sldId id="260" r:id="rId7"/>
    <p:sldId id="261" r:id="rId8"/>
    <p:sldId id="276" r:id="rId9"/>
    <p:sldId id="263" r:id="rId10"/>
    <p:sldId id="277" r:id="rId11"/>
    <p:sldId id="264" r:id="rId12"/>
    <p:sldId id="265" r:id="rId13"/>
    <p:sldId id="266" r:id="rId14"/>
    <p:sldId id="278" r:id="rId15"/>
    <p:sldId id="285" r:id="rId16"/>
    <p:sldId id="286" r:id="rId17"/>
    <p:sldId id="287" r:id="rId18"/>
    <p:sldId id="283" r:id="rId19"/>
    <p:sldId id="284" r:id="rId20"/>
    <p:sldId id="279" r:id="rId21"/>
    <p:sldId id="289" r:id="rId22"/>
    <p:sldId id="288" r:id="rId23"/>
    <p:sldId id="280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33"/>
    <a:srgbClr val="33CC33"/>
    <a:srgbClr val="0000FF"/>
    <a:srgbClr val="FF3399"/>
    <a:srgbClr val="FFFF00"/>
    <a:srgbClr val="FF0066"/>
    <a:srgbClr val="21E1FB"/>
    <a:srgbClr val="DAF6FC"/>
    <a:srgbClr val="B3F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E6616-1B4D-4A6E-BD75-0D5D5F4CA97F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963036-8AF7-437D-8FC1-F12340E1C8E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9B69D0A-4F6B-4FBB-824D-51FD79796403}" type="parTrans" cxnId="{887D526D-7441-4875-9CAE-63B2E25CDFFD}">
      <dgm:prSet/>
      <dgm:spPr/>
      <dgm:t>
        <a:bodyPr/>
        <a:lstStyle/>
        <a:p>
          <a:endParaRPr lang="en-US"/>
        </a:p>
      </dgm:t>
    </dgm:pt>
    <dgm:pt modelId="{E94CBFA2-0A18-4FE2-A4A6-0F00598BA2FC}" type="sibTrans" cxnId="{887D526D-7441-4875-9CAE-63B2E25CDFFD}">
      <dgm:prSet/>
      <dgm:spPr/>
      <dgm:t>
        <a:bodyPr/>
        <a:lstStyle/>
        <a:p>
          <a:endParaRPr lang="en-US"/>
        </a:p>
      </dgm:t>
    </dgm:pt>
    <dgm:pt modelId="{65434B5A-8EB2-41A3-BBCE-7BDA4BDCC3A9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কারবারের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পরিকল্পনা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প্রণয়ন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2B2BAE2-E790-4CDE-B326-ADFA6ED85754}" type="parTrans" cxnId="{0ABE1A46-7F42-40EB-816D-DF63F6F00A09}">
      <dgm:prSet/>
      <dgm:spPr/>
      <dgm:t>
        <a:bodyPr/>
        <a:lstStyle/>
        <a:p>
          <a:endParaRPr lang="en-US"/>
        </a:p>
      </dgm:t>
    </dgm:pt>
    <dgm:pt modelId="{E7E91BB0-4D26-4D2B-A6D1-D582F3ADC3D8}" type="sibTrans" cxnId="{0ABE1A46-7F42-40EB-816D-DF63F6F00A09}">
      <dgm:prSet/>
      <dgm:spPr/>
      <dgm:t>
        <a:bodyPr/>
        <a:lstStyle/>
        <a:p>
          <a:endParaRPr lang="en-US"/>
        </a:p>
      </dgm:t>
    </dgm:pt>
    <dgm:pt modelId="{56F5611E-F12C-4D8B-9304-D008887A0C7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নীতি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নির্ধারণ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991B5DF-88AF-42E0-84DB-A232E81BEBE3}" type="parTrans" cxnId="{B02326EF-6551-49D8-A182-8D9F9B7E4242}">
      <dgm:prSet/>
      <dgm:spPr/>
      <dgm:t>
        <a:bodyPr/>
        <a:lstStyle/>
        <a:p>
          <a:endParaRPr lang="en-US"/>
        </a:p>
      </dgm:t>
    </dgm:pt>
    <dgm:pt modelId="{DE5231D0-7568-4B8D-8A92-DEFAC763F0C9}" type="sibTrans" cxnId="{B02326EF-6551-49D8-A182-8D9F9B7E4242}">
      <dgm:prSet/>
      <dgm:spPr/>
      <dgm:t>
        <a:bodyPr/>
        <a:lstStyle/>
        <a:p>
          <a:endParaRPr lang="en-US"/>
        </a:p>
      </dgm:t>
    </dgm:pt>
    <dgm:pt modelId="{6F1BBAE4-E5D0-4DCB-B2D8-EFC5EC11A88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ঝুঁকিবহন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2552F1C-102C-459D-BA0E-29B5959E965C}" type="parTrans" cxnId="{99B896A3-2CA8-477C-B214-DB05023BDA21}">
      <dgm:prSet/>
      <dgm:spPr/>
      <dgm:t>
        <a:bodyPr/>
        <a:lstStyle/>
        <a:p>
          <a:endParaRPr lang="en-US"/>
        </a:p>
      </dgm:t>
    </dgm:pt>
    <dgm:pt modelId="{73F789DB-BE0D-4A64-8F56-07AB7B282066}" type="sibTrans" cxnId="{99B896A3-2CA8-477C-B214-DB05023BDA21}">
      <dgm:prSet/>
      <dgm:spPr/>
      <dgm:t>
        <a:bodyPr/>
        <a:lstStyle/>
        <a:p>
          <a:endParaRPr lang="en-US"/>
        </a:p>
      </dgm:t>
    </dgm:pt>
    <dgm:pt modelId="{B1436868-DFF0-407C-8776-AD3B30F2F5B3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কারবার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প্রতিষ্ঠার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সিদ্ধান্ত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গ্রহণ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C64DB8B-F67D-4790-B7A0-7B9AD469B5D9}" type="parTrans" cxnId="{26161E9D-16AB-4551-99AB-BFE9AD040B62}">
      <dgm:prSet/>
      <dgm:spPr/>
      <dgm:t>
        <a:bodyPr/>
        <a:lstStyle/>
        <a:p>
          <a:endParaRPr lang="en-US"/>
        </a:p>
      </dgm:t>
    </dgm:pt>
    <dgm:pt modelId="{10BD7190-2862-4306-B7FB-2E60C94C0D87}" type="sibTrans" cxnId="{26161E9D-16AB-4551-99AB-BFE9AD040B62}">
      <dgm:prSet/>
      <dgm:spPr/>
      <dgm:t>
        <a:bodyPr/>
        <a:lstStyle/>
        <a:p>
          <a:endParaRPr lang="en-US"/>
        </a:p>
      </dgm:t>
    </dgm:pt>
    <dgm:pt modelId="{767482AF-4945-4369-9625-73325D075B3F}">
      <dgm:prSet/>
      <dgm:spPr/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তত্ত্বাবধান</a:t>
          </a:r>
          <a:endParaRPr lang="en-US">
            <a:latin typeface="NikoshBAN" pitchFamily="2" charset="0"/>
            <a:cs typeface="NikoshBAN" pitchFamily="2" charset="0"/>
          </a:endParaRPr>
        </a:p>
      </dgm:t>
    </dgm:pt>
    <dgm:pt modelId="{8342728F-F004-41B7-A050-6D84DCC2117E}" type="parTrans" cxnId="{96BD4E24-D67F-4436-B476-D4380303213A}">
      <dgm:prSet/>
      <dgm:spPr/>
      <dgm:t>
        <a:bodyPr/>
        <a:lstStyle/>
        <a:p>
          <a:endParaRPr lang="en-US"/>
        </a:p>
      </dgm:t>
    </dgm:pt>
    <dgm:pt modelId="{7231D199-18AD-4D8B-9088-A8E865016F26}" type="sibTrans" cxnId="{96BD4E24-D67F-4436-B476-D4380303213A}">
      <dgm:prSet/>
      <dgm:spPr/>
      <dgm:t>
        <a:bodyPr/>
        <a:lstStyle/>
        <a:p>
          <a:endParaRPr lang="en-US"/>
        </a:p>
      </dgm:t>
    </dgm:pt>
    <dgm:pt modelId="{0934545C-7944-4D95-B42C-06E7FF0F9322}" type="pres">
      <dgm:prSet presAssocID="{4C1E6616-1B4D-4A6E-BD75-0D5D5F4CA97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BC256E-066A-4D53-9894-CAE971A77DF8}" type="pres">
      <dgm:prSet presAssocID="{66963036-8AF7-437D-8FC1-F12340E1C8EE}" presName="singleCycle" presStyleCnt="0"/>
      <dgm:spPr/>
    </dgm:pt>
    <dgm:pt modelId="{9E52596A-750D-42B1-B35D-4A0270C85F90}" type="pres">
      <dgm:prSet presAssocID="{66963036-8AF7-437D-8FC1-F12340E1C8EE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B8CAAEA-EAAB-482E-8BEF-B1D8B32E6C74}" type="pres">
      <dgm:prSet presAssocID="{52B2BAE2-E790-4CDE-B326-ADFA6ED85754}" presName="Name56" presStyleLbl="parChTrans1D2" presStyleIdx="0" presStyleCnt="5"/>
      <dgm:spPr/>
      <dgm:t>
        <a:bodyPr/>
        <a:lstStyle/>
        <a:p>
          <a:endParaRPr lang="en-US"/>
        </a:p>
      </dgm:t>
    </dgm:pt>
    <dgm:pt modelId="{5045E826-FD7B-42FA-9DB5-79F41724D65A}" type="pres">
      <dgm:prSet presAssocID="{65434B5A-8EB2-41A3-BBCE-7BDA4BDCC3A9}" presName="text0" presStyleLbl="node1" presStyleIdx="1" presStyleCnt="6" custScaleX="157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33254-A701-4264-B060-51C006B02EFB}" type="pres">
      <dgm:prSet presAssocID="{A991B5DF-88AF-42E0-84DB-A232E81BEBE3}" presName="Name56" presStyleLbl="parChTrans1D2" presStyleIdx="1" presStyleCnt="5"/>
      <dgm:spPr/>
      <dgm:t>
        <a:bodyPr/>
        <a:lstStyle/>
        <a:p>
          <a:endParaRPr lang="en-US"/>
        </a:p>
      </dgm:t>
    </dgm:pt>
    <dgm:pt modelId="{CC967477-7837-4AEF-A16B-4412E6A63F08}" type="pres">
      <dgm:prSet presAssocID="{56F5611E-F12C-4D8B-9304-D008887A0C75}" presName="text0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650A8-09AA-43FB-AE07-DE955820B2B9}" type="pres">
      <dgm:prSet presAssocID="{3C64DB8B-F67D-4790-B7A0-7B9AD469B5D9}" presName="Name56" presStyleLbl="parChTrans1D2" presStyleIdx="2" presStyleCnt="5"/>
      <dgm:spPr/>
      <dgm:t>
        <a:bodyPr/>
        <a:lstStyle/>
        <a:p>
          <a:endParaRPr lang="en-US"/>
        </a:p>
      </dgm:t>
    </dgm:pt>
    <dgm:pt modelId="{053B9B21-A3A1-4191-97FB-ABBEA36F2D3D}" type="pres">
      <dgm:prSet presAssocID="{B1436868-DFF0-407C-8776-AD3B30F2F5B3}" presName="text0" presStyleLbl="node1" presStyleIdx="3" presStyleCnt="6" custScaleX="191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E8E1-7F60-488D-9FB7-1BE7BD6BE7C1}" type="pres">
      <dgm:prSet presAssocID="{8342728F-F004-41B7-A050-6D84DCC2117E}" presName="Name56" presStyleLbl="parChTrans1D2" presStyleIdx="3" presStyleCnt="5"/>
      <dgm:spPr/>
      <dgm:t>
        <a:bodyPr/>
        <a:lstStyle/>
        <a:p>
          <a:endParaRPr lang="en-US"/>
        </a:p>
      </dgm:t>
    </dgm:pt>
    <dgm:pt modelId="{1EC6BFC0-7A1A-41E5-9322-DCC193B55FB4}" type="pres">
      <dgm:prSet presAssocID="{767482AF-4945-4369-9625-73325D075B3F}" presName="text0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6164B-DBB9-4AC6-B625-91ACA8A7212E}" type="pres">
      <dgm:prSet presAssocID="{12552F1C-102C-459D-BA0E-29B5959E965C}" presName="Name56" presStyleLbl="parChTrans1D2" presStyleIdx="4" presStyleCnt="5"/>
      <dgm:spPr/>
      <dgm:t>
        <a:bodyPr/>
        <a:lstStyle/>
        <a:p>
          <a:endParaRPr lang="en-US"/>
        </a:p>
      </dgm:t>
    </dgm:pt>
    <dgm:pt modelId="{534573A5-57E1-45DB-878C-A042D7FC63C6}" type="pres">
      <dgm:prSet presAssocID="{6F1BBAE4-E5D0-4DCB-B2D8-EFC5EC11A885}" presName="text0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D526D-7441-4875-9CAE-63B2E25CDFFD}" srcId="{4C1E6616-1B4D-4A6E-BD75-0D5D5F4CA97F}" destId="{66963036-8AF7-437D-8FC1-F12340E1C8EE}" srcOrd="0" destOrd="0" parTransId="{89B69D0A-4F6B-4FBB-824D-51FD79796403}" sibTransId="{E94CBFA2-0A18-4FE2-A4A6-0F00598BA2FC}"/>
    <dgm:cxn modelId="{720D8CF4-F655-40F4-9716-17665ADE3D86}" type="presOf" srcId="{767482AF-4945-4369-9625-73325D075B3F}" destId="{1EC6BFC0-7A1A-41E5-9322-DCC193B55FB4}" srcOrd="0" destOrd="0" presId="urn:microsoft.com/office/officeart/2008/layout/RadialCluster"/>
    <dgm:cxn modelId="{61199EE1-089E-4525-B940-FAD5FA54F1C2}" type="presOf" srcId="{66963036-8AF7-437D-8FC1-F12340E1C8EE}" destId="{9E52596A-750D-42B1-B35D-4A0270C85F90}" srcOrd="0" destOrd="0" presId="urn:microsoft.com/office/officeart/2008/layout/RadialCluster"/>
    <dgm:cxn modelId="{26161E9D-16AB-4551-99AB-BFE9AD040B62}" srcId="{66963036-8AF7-437D-8FC1-F12340E1C8EE}" destId="{B1436868-DFF0-407C-8776-AD3B30F2F5B3}" srcOrd="2" destOrd="0" parTransId="{3C64DB8B-F67D-4790-B7A0-7B9AD469B5D9}" sibTransId="{10BD7190-2862-4306-B7FB-2E60C94C0D87}"/>
    <dgm:cxn modelId="{0ABE1A46-7F42-40EB-816D-DF63F6F00A09}" srcId="{66963036-8AF7-437D-8FC1-F12340E1C8EE}" destId="{65434B5A-8EB2-41A3-BBCE-7BDA4BDCC3A9}" srcOrd="0" destOrd="0" parTransId="{52B2BAE2-E790-4CDE-B326-ADFA6ED85754}" sibTransId="{E7E91BB0-4D26-4D2B-A6D1-D582F3ADC3D8}"/>
    <dgm:cxn modelId="{648AE448-CA33-4808-BDCD-4782F8356BA6}" type="presOf" srcId="{56F5611E-F12C-4D8B-9304-D008887A0C75}" destId="{CC967477-7837-4AEF-A16B-4412E6A63F08}" srcOrd="0" destOrd="0" presId="urn:microsoft.com/office/officeart/2008/layout/RadialCluster"/>
    <dgm:cxn modelId="{B02326EF-6551-49D8-A182-8D9F9B7E4242}" srcId="{66963036-8AF7-437D-8FC1-F12340E1C8EE}" destId="{56F5611E-F12C-4D8B-9304-D008887A0C75}" srcOrd="1" destOrd="0" parTransId="{A991B5DF-88AF-42E0-84DB-A232E81BEBE3}" sibTransId="{DE5231D0-7568-4B8D-8A92-DEFAC763F0C9}"/>
    <dgm:cxn modelId="{69E7A2FE-DCB7-46B7-85CF-027457FB1538}" type="presOf" srcId="{65434B5A-8EB2-41A3-BBCE-7BDA4BDCC3A9}" destId="{5045E826-FD7B-42FA-9DB5-79F41724D65A}" srcOrd="0" destOrd="0" presId="urn:microsoft.com/office/officeart/2008/layout/RadialCluster"/>
    <dgm:cxn modelId="{CB1CF629-5DBD-4CFF-9B78-320D498544F1}" type="presOf" srcId="{12552F1C-102C-459D-BA0E-29B5959E965C}" destId="{CE46164B-DBB9-4AC6-B625-91ACA8A7212E}" srcOrd="0" destOrd="0" presId="urn:microsoft.com/office/officeart/2008/layout/RadialCluster"/>
    <dgm:cxn modelId="{BCEA1F2C-3D5F-44DF-8A99-8FDC215BBB6D}" type="presOf" srcId="{52B2BAE2-E790-4CDE-B326-ADFA6ED85754}" destId="{FB8CAAEA-EAAB-482E-8BEF-B1D8B32E6C74}" srcOrd="0" destOrd="0" presId="urn:microsoft.com/office/officeart/2008/layout/RadialCluster"/>
    <dgm:cxn modelId="{4BEBFC09-9E2D-4AEB-948C-BF97BA371090}" type="presOf" srcId="{8342728F-F004-41B7-A050-6D84DCC2117E}" destId="{284FE8E1-7F60-488D-9FB7-1BE7BD6BE7C1}" srcOrd="0" destOrd="0" presId="urn:microsoft.com/office/officeart/2008/layout/RadialCluster"/>
    <dgm:cxn modelId="{99B896A3-2CA8-477C-B214-DB05023BDA21}" srcId="{66963036-8AF7-437D-8FC1-F12340E1C8EE}" destId="{6F1BBAE4-E5D0-4DCB-B2D8-EFC5EC11A885}" srcOrd="4" destOrd="0" parTransId="{12552F1C-102C-459D-BA0E-29B5959E965C}" sibTransId="{73F789DB-BE0D-4A64-8F56-07AB7B282066}"/>
    <dgm:cxn modelId="{0A4DB721-CD90-45C7-8860-FC771CC6DDE6}" type="presOf" srcId="{3C64DB8B-F67D-4790-B7A0-7B9AD469B5D9}" destId="{7AB650A8-09AA-43FB-AE07-DE955820B2B9}" srcOrd="0" destOrd="0" presId="urn:microsoft.com/office/officeart/2008/layout/RadialCluster"/>
    <dgm:cxn modelId="{C1DF52C4-8E7B-428E-A32E-86D0B046B26C}" type="presOf" srcId="{4C1E6616-1B4D-4A6E-BD75-0D5D5F4CA97F}" destId="{0934545C-7944-4D95-B42C-06E7FF0F9322}" srcOrd="0" destOrd="0" presId="urn:microsoft.com/office/officeart/2008/layout/RadialCluster"/>
    <dgm:cxn modelId="{3393B5D6-2579-4818-A7D6-78A475A18C48}" type="presOf" srcId="{A991B5DF-88AF-42E0-84DB-A232E81BEBE3}" destId="{F9433254-A701-4264-B060-51C006B02EFB}" srcOrd="0" destOrd="0" presId="urn:microsoft.com/office/officeart/2008/layout/RadialCluster"/>
    <dgm:cxn modelId="{F2D6C709-45BF-4E1E-A350-94898195AA05}" type="presOf" srcId="{6F1BBAE4-E5D0-4DCB-B2D8-EFC5EC11A885}" destId="{534573A5-57E1-45DB-878C-A042D7FC63C6}" srcOrd="0" destOrd="0" presId="urn:microsoft.com/office/officeart/2008/layout/RadialCluster"/>
    <dgm:cxn modelId="{28977AD3-D625-4D61-8C95-E8A1CF4FAF5C}" type="presOf" srcId="{B1436868-DFF0-407C-8776-AD3B30F2F5B3}" destId="{053B9B21-A3A1-4191-97FB-ABBEA36F2D3D}" srcOrd="0" destOrd="0" presId="urn:microsoft.com/office/officeart/2008/layout/RadialCluster"/>
    <dgm:cxn modelId="{96BD4E24-D67F-4436-B476-D4380303213A}" srcId="{66963036-8AF7-437D-8FC1-F12340E1C8EE}" destId="{767482AF-4945-4369-9625-73325D075B3F}" srcOrd="3" destOrd="0" parTransId="{8342728F-F004-41B7-A050-6D84DCC2117E}" sibTransId="{7231D199-18AD-4D8B-9088-A8E865016F26}"/>
    <dgm:cxn modelId="{779305B0-8A80-4511-9A72-BC31E5A501C7}" type="presParOf" srcId="{0934545C-7944-4D95-B42C-06E7FF0F9322}" destId="{DABC256E-066A-4D53-9894-CAE971A77DF8}" srcOrd="0" destOrd="0" presId="urn:microsoft.com/office/officeart/2008/layout/RadialCluster"/>
    <dgm:cxn modelId="{C8886144-196F-4A13-95C8-6757D0E2DE6D}" type="presParOf" srcId="{DABC256E-066A-4D53-9894-CAE971A77DF8}" destId="{9E52596A-750D-42B1-B35D-4A0270C85F90}" srcOrd="0" destOrd="0" presId="urn:microsoft.com/office/officeart/2008/layout/RadialCluster"/>
    <dgm:cxn modelId="{ED8D527E-B2B7-438B-AABA-0DB32603432F}" type="presParOf" srcId="{DABC256E-066A-4D53-9894-CAE971A77DF8}" destId="{FB8CAAEA-EAAB-482E-8BEF-B1D8B32E6C74}" srcOrd="1" destOrd="0" presId="urn:microsoft.com/office/officeart/2008/layout/RadialCluster"/>
    <dgm:cxn modelId="{D3042B3D-C53B-4D5B-88FE-CCABFBB8DF2E}" type="presParOf" srcId="{DABC256E-066A-4D53-9894-CAE971A77DF8}" destId="{5045E826-FD7B-42FA-9DB5-79F41724D65A}" srcOrd="2" destOrd="0" presId="urn:microsoft.com/office/officeart/2008/layout/RadialCluster"/>
    <dgm:cxn modelId="{90151F7D-3F8B-4FED-9A34-794CA7D6754D}" type="presParOf" srcId="{DABC256E-066A-4D53-9894-CAE971A77DF8}" destId="{F9433254-A701-4264-B060-51C006B02EFB}" srcOrd="3" destOrd="0" presId="urn:microsoft.com/office/officeart/2008/layout/RadialCluster"/>
    <dgm:cxn modelId="{73D8E842-3632-489B-BF1F-DB9C6F1FA18A}" type="presParOf" srcId="{DABC256E-066A-4D53-9894-CAE971A77DF8}" destId="{CC967477-7837-4AEF-A16B-4412E6A63F08}" srcOrd="4" destOrd="0" presId="urn:microsoft.com/office/officeart/2008/layout/RadialCluster"/>
    <dgm:cxn modelId="{7673265A-524C-41EB-BB5D-B80C66E6F05D}" type="presParOf" srcId="{DABC256E-066A-4D53-9894-CAE971A77DF8}" destId="{7AB650A8-09AA-43FB-AE07-DE955820B2B9}" srcOrd="5" destOrd="0" presId="urn:microsoft.com/office/officeart/2008/layout/RadialCluster"/>
    <dgm:cxn modelId="{A2B8F722-831F-4B88-BEA0-9593EDB5FF82}" type="presParOf" srcId="{DABC256E-066A-4D53-9894-CAE971A77DF8}" destId="{053B9B21-A3A1-4191-97FB-ABBEA36F2D3D}" srcOrd="6" destOrd="0" presId="urn:microsoft.com/office/officeart/2008/layout/RadialCluster"/>
    <dgm:cxn modelId="{EF974E0D-5D5C-4401-98CF-02C364671C54}" type="presParOf" srcId="{DABC256E-066A-4D53-9894-CAE971A77DF8}" destId="{284FE8E1-7F60-488D-9FB7-1BE7BD6BE7C1}" srcOrd="7" destOrd="0" presId="urn:microsoft.com/office/officeart/2008/layout/RadialCluster"/>
    <dgm:cxn modelId="{694F6A7C-4E01-4C5D-B5C5-FCDE6FCEB5DE}" type="presParOf" srcId="{DABC256E-066A-4D53-9894-CAE971A77DF8}" destId="{1EC6BFC0-7A1A-41E5-9322-DCC193B55FB4}" srcOrd="8" destOrd="0" presId="urn:microsoft.com/office/officeart/2008/layout/RadialCluster"/>
    <dgm:cxn modelId="{1710B494-D333-40DB-BB8B-B7499D763ABC}" type="presParOf" srcId="{DABC256E-066A-4D53-9894-CAE971A77DF8}" destId="{CE46164B-DBB9-4AC6-B625-91ACA8A7212E}" srcOrd="9" destOrd="0" presId="urn:microsoft.com/office/officeart/2008/layout/RadialCluster"/>
    <dgm:cxn modelId="{A774AE09-F592-4A83-BA41-B0C33697DDEC}" type="presParOf" srcId="{DABC256E-066A-4D53-9894-CAE971A77DF8}" destId="{534573A5-57E1-45DB-878C-A042D7FC63C6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596A-750D-42B1-B35D-4A0270C85F90}">
      <dsp:nvSpPr>
        <dsp:cNvPr id="0" name=""/>
        <dsp:cNvSpPr/>
      </dsp:nvSpPr>
      <dsp:spPr>
        <a:xfrm>
          <a:off x="3329940" y="2437494"/>
          <a:ext cx="1874520" cy="18745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421447" y="2529001"/>
        <a:ext cx="1691506" cy="1691506"/>
      </dsp:txXfrm>
    </dsp:sp>
    <dsp:sp modelId="{FB8CAAEA-EAAB-482E-8BEF-B1D8B32E6C74}">
      <dsp:nvSpPr>
        <dsp:cNvPr id="0" name=""/>
        <dsp:cNvSpPr/>
      </dsp:nvSpPr>
      <dsp:spPr>
        <a:xfrm rot="16200000">
          <a:off x="3737892" y="1908186"/>
          <a:ext cx="10586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61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5E826-FD7B-42FA-9DB5-79F41724D65A}">
      <dsp:nvSpPr>
        <dsp:cNvPr id="0" name=""/>
        <dsp:cNvSpPr/>
      </dsp:nvSpPr>
      <dsp:spPr>
        <a:xfrm>
          <a:off x="3276599" y="122950"/>
          <a:ext cx="1981201" cy="12559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কারবারের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পরিকল্পনা</a:t>
          </a:r>
          <a:r>
            <a:rPr lang="en-US" sz="2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600" kern="1200" dirty="0" err="1" smtClean="0">
              <a:latin typeface="NikoshBAN" pitchFamily="2" charset="0"/>
              <a:cs typeface="NikoshBAN" pitchFamily="2" charset="0"/>
            </a:rPr>
            <a:t>প্রণয়ন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3337908" y="184259"/>
        <a:ext cx="1858583" cy="1133310"/>
      </dsp:txXfrm>
    </dsp:sp>
    <dsp:sp modelId="{F9433254-A701-4264-B060-51C006B02EFB}">
      <dsp:nvSpPr>
        <dsp:cNvPr id="0" name=""/>
        <dsp:cNvSpPr/>
      </dsp:nvSpPr>
      <dsp:spPr>
        <a:xfrm rot="20520000">
          <a:off x="5180525" y="2919100"/>
          <a:ext cx="978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806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67477-7837-4AEF-A16B-4412E6A63F08}">
      <dsp:nvSpPr>
        <dsp:cNvPr id="0" name=""/>
        <dsp:cNvSpPr/>
      </dsp:nvSpPr>
      <dsp:spPr>
        <a:xfrm>
          <a:off x="6134655" y="1935979"/>
          <a:ext cx="1255928" cy="12559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নীতি</a:t>
          </a:r>
          <a:r>
            <a:rPr lang="en-US" sz="3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400" kern="1200" dirty="0" err="1" smtClean="0">
              <a:latin typeface="NikoshBAN" pitchFamily="2" charset="0"/>
              <a:cs typeface="NikoshBAN" pitchFamily="2" charset="0"/>
            </a:rPr>
            <a:t>নির্ধারণ</a:t>
          </a: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6195964" y="1997288"/>
        <a:ext cx="1133310" cy="1133310"/>
      </dsp:txXfrm>
    </dsp:sp>
    <dsp:sp modelId="{7AB650A8-09AA-43FB-AE07-DE955820B2B9}">
      <dsp:nvSpPr>
        <dsp:cNvPr id="0" name=""/>
        <dsp:cNvSpPr/>
      </dsp:nvSpPr>
      <dsp:spPr>
        <a:xfrm rot="3240000">
          <a:off x="4806127" y="4590767"/>
          <a:ext cx="689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911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B9B21-A3A1-4191-97FB-ABBEA36F2D3D}">
      <dsp:nvSpPr>
        <dsp:cNvPr id="0" name=""/>
        <dsp:cNvSpPr/>
      </dsp:nvSpPr>
      <dsp:spPr>
        <a:xfrm>
          <a:off x="4608510" y="4869521"/>
          <a:ext cx="2401887" cy="12559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কারবার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প্রতিষ্ঠার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সিদ্ধান্ত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গ্রহণ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669819" y="4930830"/>
        <a:ext cx="2279269" cy="1133310"/>
      </dsp:txXfrm>
    </dsp:sp>
    <dsp:sp modelId="{284FE8E1-7F60-488D-9FB7-1BE7BD6BE7C1}">
      <dsp:nvSpPr>
        <dsp:cNvPr id="0" name=""/>
        <dsp:cNvSpPr/>
      </dsp:nvSpPr>
      <dsp:spPr>
        <a:xfrm rot="7560000">
          <a:off x="3039156" y="4590767"/>
          <a:ext cx="689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911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6BFC0-7A1A-41E5-9322-DCC193B55FB4}">
      <dsp:nvSpPr>
        <dsp:cNvPr id="0" name=""/>
        <dsp:cNvSpPr/>
      </dsp:nvSpPr>
      <dsp:spPr>
        <a:xfrm>
          <a:off x="2096981" y="4869521"/>
          <a:ext cx="1255928" cy="12559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>
              <a:latin typeface="NikoshBAN" pitchFamily="2" charset="0"/>
              <a:cs typeface="NikoshBAN" pitchFamily="2" charset="0"/>
            </a:rPr>
            <a:t>তত্ত্বাবধান</a:t>
          </a:r>
          <a:endParaRPr lang="en-US" sz="2700" kern="1200">
            <a:latin typeface="NikoshBAN" pitchFamily="2" charset="0"/>
            <a:cs typeface="NikoshBAN" pitchFamily="2" charset="0"/>
          </a:endParaRPr>
        </a:p>
      </dsp:txBody>
      <dsp:txXfrm>
        <a:off x="2158290" y="4930830"/>
        <a:ext cx="1133310" cy="1133310"/>
      </dsp:txXfrm>
    </dsp:sp>
    <dsp:sp modelId="{CE46164B-DBB9-4AC6-B625-91ACA8A7212E}">
      <dsp:nvSpPr>
        <dsp:cNvPr id="0" name=""/>
        <dsp:cNvSpPr/>
      </dsp:nvSpPr>
      <dsp:spPr>
        <a:xfrm rot="11880000">
          <a:off x="2375809" y="2919100"/>
          <a:ext cx="978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806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573A5-57E1-45DB-878C-A042D7FC63C6}">
      <dsp:nvSpPr>
        <dsp:cNvPr id="0" name=""/>
        <dsp:cNvSpPr/>
      </dsp:nvSpPr>
      <dsp:spPr>
        <a:xfrm>
          <a:off x="1143815" y="1935979"/>
          <a:ext cx="1255928" cy="12559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ঝুঁকিবহন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205124" y="1997288"/>
        <a:ext cx="1133310" cy="113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745DC-B25F-4331-9809-49CA20E182E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264A5-C7E3-4309-8A08-4BAB85C93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49000">
              <a:srgbClr val="00FF00"/>
            </a:gs>
            <a:gs pos="97000">
              <a:srgbClr val="21E1F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2057400"/>
            <a:ext cx="3886200" cy="3657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04150" y="228600"/>
            <a:ext cx="425949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82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0" y="131618"/>
            <a:ext cx="32766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4495800"/>
            <a:ext cx="43434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1364673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64927" y="6096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48144" y="5410200"/>
            <a:ext cx="7571509" cy="10668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ভূমি, শ্রম, মুলধনকে একত্রিত করে যে প্রতিষ্টান উৎপাদন কার্য পরিচালনা করে তাকে সংগঠন বলে।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432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90800" y="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0" y="4148137"/>
            <a:ext cx="8409709" cy="1871663"/>
            <a:chOff x="0" y="123824"/>
            <a:chExt cx="2809875" cy="1685925"/>
          </a:xfrm>
        </p:grpSpPr>
        <p:sp>
          <p:nvSpPr>
            <p:cNvPr id="4" name="Rectangle 3"/>
            <p:cNvSpPr/>
            <p:nvPr/>
          </p:nvSpPr>
          <p:spPr>
            <a:xfrm>
              <a:off x="0" y="123824"/>
              <a:ext cx="2809875" cy="168592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0" y="123824"/>
              <a:ext cx="2809875" cy="168592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উৎপাতনের</a:t>
              </a:r>
              <a:r>
                <a:rPr lang="en-US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kern="1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পরিকল্পনা</a:t>
              </a:r>
              <a:r>
                <a:rPr lang="en-US" sz="3200" kern="1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kern="1200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নীতিনির্ধারন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উদ্যোক্তার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প্রস্তাবিত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কারবারের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পরিকল্পনা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প্রণয়ন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কারবারের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সাফল্যের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সম্ভাবনা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পরীক্ষা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প্রতিষ্ঠানের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আয়তন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নির্ধারণ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প্রয়োজনীয়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দলিল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প্রণয়ন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পুজিঁর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সংস্থান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kern="12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12618" y="1981200"/>
            <a:ext cx="2286000" cy="16002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05200" y="1946564"/>
            <a:ext cx="2286000" cy="1600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52309" y="1946564"/>
            <a:ext cx="2286000" cy="1600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6002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প্রনয়ণ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16002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2809" y="1558637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পুজির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1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648200"/>
            <a:ext cx="82296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যথাসম্ভব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গুরুত্বপুর্ণ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752600"/>
            <a:ext cx="2362200" cy="1676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46318" y="1752600"/>
            <a:ext cx="2362200" cy="1676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48400" y="1759527"/>
            <a:ext cx="2362200" cy="1676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590800" y="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371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371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1343891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818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4114800"/>
            <a:ext cx="80010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অব্যাহত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676400"/>
            <a:ext cx="2514600" cy="1981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29000" y="1676400"/>
            <a:ext cx="2514600" cy="19812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48400" y="1676400"/>
            <a:ext cx="2514600" cy="1981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371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590800" y="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219200"/>
            <a:ext cx="2057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477000" y="1291936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4340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90800" y="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5486400"/>
            <a:ext cx="84582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ঝুকিঁ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ঝুকি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1371600"/>
            <a:ext cx="7924800" cy="3886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81800" y="3484418"/>
            <a:ext cx="1524000" cy="1371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66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90800" y="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90900" y="1433945"/>
            <a:ext cx="2286000" cy="2147455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72200" y="1524000"/>
            <a:ext cx="2286000" cy="2057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4267200"/>
            <a:ext cx="84582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বাজারজাত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সুষ্ঠভাবে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বাজারজাত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গুদামজাতকরণ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দূরদর্শী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1524000"/>
            <a:ext cx="2438400" cy="2057400"/>
            <a:chOff x="381000" y="1524000"/>
            <a:chExt cx="2438400" cy="2057400"/>
          </a:xfrm>
        </p:grpSpPr>
        <p:sp>
          <p:nvSpPr>
            <p:cNvPr id="4" name="Rounded Rectangle 3"/>
            <p:cNvSpPr/>
            <p:nvPr/>
          </p:nvSpPr>
          <p:spPr>
            <a:xfrm>
              <a:off x="533400" y="1524000"/>
              <a:ext cx="2286000" cy="20574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81000" y="1600200"/>
              <a:ext cx="1143000" cy="1981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ভোক্তার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চাহিদা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প্রবনতা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পর্যবেক্ষণ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629891" y="900545"/>
            <a:ext cx="1752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8900" y="955964"/>
            <a:ext cx="1752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15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90800" y="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828800"/>
            <a:ext cx="2286000" cy="1752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90900" y="1828800"/>
            <a:ext cx="2286000" cy="1752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48400" y="1762991"/>
            <a:ext cx="2286000" cy="17526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4267200"/>
            <a:ext cx="84582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সুষ্ঠভাবে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শ্রমিক-কর্মচারী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914400"/>
            <a:ext cx="2209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শ্রমিক-কর্মচারী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7100" y="928255"/>
            <a:ext cx="2209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928255"/>
            <a:ext cx="2209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39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04800" y="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171700"/>
            <a:ext cx="2286000" cy="1752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48400" y="2171700"/>
            <a:ext cx="2286000" cy="17526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4267200"/>
            <a:ext cx="84582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ক্রেতাদেরকে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600200"/>
            <a:ext cx="21336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কাস্টমার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6055" y="1619250"/>
            <a:ext cx="21336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আকৃষ্ট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6600" y="2171700"/>
            <a:ext cx="2462646" cy="17526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1636567"/>
            <a:ext cx="1600200" cy="5784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01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90800" y="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4800600"/>
            <a:ext cx="76962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2057400"/>
            <a:ext cx="2286000" cy="1752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4164" y="1404504"/>
            <a:ext cx="2133600" cy="571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1295400"/>
            <a:ext cx="0" cy="3124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4419600"/>
            <a:ext cx="5715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90256" y="2667000"/>
            <a:ext cx="990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83082" y="2673927"/>
            <a:ext cx="1007918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 rot="16200000">
            <a:off x="1415763" y="1935307"/>
            <a:ext cx="1539585" cy="990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 rot="16200000">
            <a:off x="3008168" y="2017568"/>
            <a:ext cx="1357746" cy="10079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6200000">
            <a:off x="3035012" y="3407349"/>
            <a:ext cx="1321378" cy="6858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1530929" y="3359726"/>
            <a:ext cx="1433944" cy="685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01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5393 L -2.5E-6 -0.0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4352 L 3.33333E-6 -0.066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90800" y="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828800"/>
            <a:ext cx="2590800" cy="20574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46318" y="1856509"/>
            <a:ext cx="2286000" cy="1752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4267200"/>
            <a:ext cx="84582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ভোক্তাগোষ্ঠি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সরবরাহকারী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7377" y="990602"/>
            <a:ext cx="1963882" cy="8659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ভোক্তাগোষ্ঠি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48400" y="1828800"/>
            <a:ext cx="2286000" cy="17526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9459" y="990601"/>
            <a:ext cx="1963882" cy="852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সরবরাহকারী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990602"/>
            <a:ext cx="2286000" cy="852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43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20/03/2020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33055" y="595421"/>
            <a:ext cx="1828800" cy="16722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7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590800" y="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914400"/>
            <a:ext cx="3352800" cy="2971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81600" y="990600"/>
            <a:ext cx="3352800" cy="2895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4267200"/>
            <a:ext cx="84582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প্রচেষ্ঠার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309" y="942113"/>
            <a:ext cx="2286000" cy="505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762000"/>
            <a:ext cx="2286000" cy="505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152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724400"/>
            <a:ext cx="411003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752600"/>
            <a:ext cx="5476875" cy="2438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00013"/>
            <a:ext cx="2676525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2999"/>
            <a:ext cx="8305800" cy="6096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8" y="2025650"/>
            <a:ext cx="3352800" cy="5381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888" y="2741613"/>
            <a:ext cx="3352800" cy="619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91074" y="2754313"/>
            <a:ext cx="3743325" cy="577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599" y="2012950"/>
            <a:ext cx="3733799" cy="565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9395481">
            <a:off x="-65528" y="2503280"/>
            <a:ext cx="1090613" cy="501650"/>
          </a:xfrm>
          <a:prstGeom prst="corner">
            <a:avLst>
              <a:gd name="adj1" fmla="val 24287"/>
              <a:gd name="adj2" fmla="val 2301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733799"/>
            <a:ext cx="8305800" cy="9906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164" y="4876800"/>
            <a:ext cx="3276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14900" y="4876800"/>
            <a:ext cx="36195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0164" y="5638800"/>
            <a:ext cx="3276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5638800"/>
            <a:ext cx="3657600" cy="4706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395481">
            <a:off x="5573272" y="4619780"/>
            <a:ext cx="1090613" cy="501650"/>
          </a:xfrm>
          <a:prstGeom prst="corner">
            <a:avLst>
              <a:gd name="adj1" fmla="val 24287"/>
              <a:gd name="adj2" fmla="val 230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7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1" grpId="0" animBg="1"/>
      <p:bldP spid="12" grpId="0" animBg="1"/>
      <p:bldP spid="13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1371600"/>
            <a:ext cx="3733800" cy="3352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14400" y="4495800"/>
            <a:ext cx="75438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571500"/>
            <a:ext cx="1981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65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990600"/>
            <a:ext cx="6019800" cy="4191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2024919"/>
            <a:ext cx="35445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71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404019"/>
            <a:ext cx="8229600" cy="6354762"/>
          </a:xfrm>
        </p:spPr>
        <p:txBody>
          <a:bodyPr/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76600" y="609600"/>
            <a:ext cx="26289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600200"/>
            <a:ext cx="4648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কাকে বলে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124200"/>
            <a:ext cx="7620000" cy="1371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ব্যবহূত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30709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690994"/>
            <a:ext cx="3352800" cy="2057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015346" y="711776"/>
            <a:ext cx="3352800" cy="2057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439880"/>
            <a:ext cx="2971800" cy="5022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609" y="412171"/>
            <a:ext cx="2971800" cy="5022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3349336"/>
            <a:ext cx="3257550" cy="206086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22664" y="3048000"/>
            <a:ext cx="2971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0" y="3429000"/>
            <a:ext cx="2438400" cy="1981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6573" y="3098222"/>
            <a:ext cx="2971800" cy="5022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8200" y="5638800"/>
            <a:ext cx="44958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15000" y="5638800"/>
            <a:ext cx="28194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23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762000"/>
            <a:ext cx="38100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68419" y="762000"/>
            <a:ext cx="2797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2438400"/>
            <a:ext cx="61722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সংগঠন </a:t>
            </a:r>
            <a:r>
              <a:rPr lang="en-US" sz="66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36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ORGANIGATION</a:t>
            </a:r>
            <a:r>
              <a:rPr lang="en-US" sz="5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]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11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276600" y="762000"/>
            <a:ext cx="2743200" cy="685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914400" y="1752600"/>
            <a:ext cx="7696200" cy="2209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86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748145" y="3048000"/>
            <a:ext cx="7571509" cy="10668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ভূমি, শ্রম, মুলধনকে একত্রিত করে যে প্রতিষ্টান উৎপাদন কার্য পরিচালনা করে তাকে সংগঠন বলে।</a:t>
            </a:r>
            <a:endParaRPr lang="en-US" sz="32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3505199" y="1198418"/>
            <a:ext cx="2209801" cy="1295400"/>
          </a:xfrm>
          <a:prstGeom prst="flowChartAlternateProcess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6172200" y="1198418"/>
            <a:ext cx="2147454" cy="1295400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748146" y="1219200"/>
            <a:ext cx="2251364" cy="1295400"/>
          </a:xfrm>
          <a:prstGeom prst="flowChartAlternateProcess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457200" y="4648200"/>
            <a:ext cx="8153400" cy="15240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 হ্যানি বলেন, “কোনো নির্দিষ্ট এক বা একাধিক উদ্দেশ্য সাধনের লক্ষ্যে ব্যবসা প্রতিষ্ঠানের বিভিন্ন উপাদানগুলোর মধ্যে সুষ্ঠু সমন্বয়–সাধন প্রক্রিয়াকে সংগঠন বলা হয়”।</a:t>
            </a:r>
            <a:endParaRPr lang="en-US" sz="3200" dirty="0"/>
          </a:p>
        </p:txBody>
      </p:sp>
      <p:sp>
        <p:nvSpPr>
          <p:cNvPr id="8" name="Flowchart: Process 7"/>
          <p:cNvSpPr/>
          <p:nvPr/>
        </p:nvSpPr>
        <p:spPr>
          <a:xfrm>
            <a:off x="990600" y="813955"/>
            <a:ext cx="1676400" cy="5334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771899" y="813955"/>
            <a:ext cx="1676400" cy="5334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6324600" y="813955"/>
            <a:ext cx="1676400" cy="5334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858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3908125"/>
              </p:ext>
            </p:extLst>
          </p:nvPr>
        </p:nvGraphicFramePr>
        <p:xfrm>
          <a:off x="381000" y="3810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53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52596A-750D-42B1-B35D-4A0270C85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E52596A-750D-42B1-B35D-4A0270C85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8CAAEA-EAAB-482E-8BEF-B1D8B32E6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FB8CAAEA-EAAB-482E-8BEF-B1D8B32E6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5E826-FD7B-42FA-9DB5-79F41724D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5045E826-FD7B-42FA-9DB5-79F41724D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433254-A701-4264-B060-51C006B02E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F9433254-A701-4264-B060-51C006B02E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967477-7837-4AEF-A16B-4412E6A63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CC967477-7837-4AEF-A16B-4412E6A63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650A8-09AA-43FB-AE07-DE955820B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7AB650A8-09AA-43FB-AE07-DE955820B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3B9B21-A3A1-4191-97FB-ABBEA36F2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053B9B21-A3A1-4191-97FB-ABBEA36F2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4FE8E1-7F60-488D-9FB7-1BE7BD6B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284FE8E1-7F60-488D-9FB7-1BE7BD6B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C6BFC0-7A1A-41E5-9322-DCC193B55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1EC6BFC0-7A1A-41E5-9322-DCC193B55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46164B-DBB9-4AC6-B625-91ACA8A72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CE46164B-DBB9-4AC6-B625-91ACA8A72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4573A5-57E1-45DB-878C-A042D7FC6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534573A5-57E1-45DB-878C-A042D7FC6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8709" y="685800"/>
            <a:ext cx="82296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অন্য ভাবে বলা যায়, কোনো উৎপাদন বা ব্যাবসা প্রতিষ্ঠান স্থাপনের উদ্যোগ গ্রহণ , পরিচালনা, তত্ত্ববধান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গ্রহন প্রভৃতি কাজের দায়িত্ব যে প্রতিষ্ঠান বহন করে তাকে সংগঠন বলে।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3276600"/>
            <a:ext cx="8243455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ব্যক্তিবর্গ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77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714</Words>
  <Application>Microsoft Office PowerPoint</Application>
  <PresentationFormat>On-screen Show (4:3)</PresentationFormat>
  <Paragraphs>110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56</cp:revision>
  <dcterms:created xsi:type="dcterms:W3CDTF">2006-08-16T00:00:00Z</dcterms:created>
  <dcterms:modified xsi:type="dcterms:W3CDTF">2020-04-02T03:52:54Z</dcterms:modified>
</cp:coreProperties>
</file>