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81" r:id="rId9"/>
    <p:sldId id="282" r:id="rId10"/>
    <p:sldId id="264" r:id="rId11"/>
    <p:sldId id="283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332" autoAdjust="0"/>
  </p:normalViewPr>
  <p:slideViewPr>
    <p:cSldViewPr>
      <p:cViewPr varScale="1">
        <p:scale>
          <a:sx n="83" d="100"/>
          <a:sy n="83" d="100"/>
        </p:scale>
        <p:origin x="-1430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0951D-CC85-481A-932D-9C60453AABB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0F045-549A-47BD-B00D-89199CE0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0F045-549A-47BD-B00D-89199CE044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90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0F045-549A-47BD-B00D-89199CE044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5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0F045-549A-47BD-B00D-89199CE044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40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0F045-549A-47BD-B00D-89199CE044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00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0F045-549A-47BD-B00D-89199CE044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09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0F045-549A-47BD-B00D-89199CE044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62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0F045-549A-47BD-B00D-89199CE044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7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0F045-549A-47BD-B00D-89199CE044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8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0F045-549A-47BD-B00D-89199CE044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48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0F045-549A-47BD-B00D-89199CE044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6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0F045-549A-47BD-B00D-89199CE044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97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0F045-549A-47BD-B00D-89199CE044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47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0F045-549A-47BD-B00D-89199CE044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47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0F045-549A-47BD-B00D-89199CE044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65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0F045-549A-47BD-B00D-89199CE044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7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0F045-549A-47BD-B00D-89199CE044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1.jpeg"/><Relationship Id="rId7" Type="http://schemas.openxmlformats.org/officeDocument/2006/relationships/image" Target="../media/image23.jpg"/><Relationship Id="rId12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11" Type="http://schemas.openxmlformats.org/officeDocument/2006/relationships/image" Target="../media/image38.jpg"/><Relationship Id="rId5" Type="http://schemas.openxmlformats.org/officeDocument/2006/relationships/image" Target="../media/image22.jpg"/><Relationship Id="rId10" Type="http://schemas.openxmlformats.org/officeDocument/2006/relationships/image" Target="../media/image37.jpg"/><Relationship Id="rId4" Type="http://schemas.openxmlformats.org/officeDocument/2006/relationships/image" Target="../media/image34.png"/><Relationship Id="rId9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35.jpg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or Richar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88392"/>
            <a:ext cx="8839200" cy="6617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540" r="22596" b="22505"/>
          <a:stretch/>
        </p:blipFill>
        <p:spPr>
          <a:xfrm>
            <a:off x="152400" y="103632"/>
            <a:ext cx="1183005" cy="8229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247900" y="134112"/>
            <a:ext cx="4648200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600" r="12299"/>
          <a:stretch/>
        </p:blipFill>
        <p:spPr>
          <a:xfrm>
            <a:off x="152400" y="1021911"/>
            <a:ext cx="8839200" cy="568368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52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" y="6096"/>
            <a:ext cx="914552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5062" y="188976"/>
            <a:ext cx="8839200" cy="6503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540" r="22596" b="22505"/>
          <a:stretch/>
        </p:blipFill>
        <p:spPr>
          <a:xfrm>
            <a:off x="121158" y="188976"/>
            <a:ext cx="1183005" cy="8229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304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304800"/>
            <a:ext cx="14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75360"/>
            <a:ext cx="8534399" cy="35966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0378" y="4753672"/>
            <a:ext cx="8132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২৩শে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রেসকোর্স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গণসংবর্ধনায়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উপাধিতে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ভূষিত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7362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3256" y="99432"/>
            <a:ext cx="8839200" cy="6628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540" r="22596" b="22505"/>
          <a:stretch/>
        </p:blipFill>
        <p:spPr>
          <a:xfrm>
            <a:off x="152400" y="152400"/>
            <a:ext cx="1183005" cy="8229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304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304800"/>
            <a:ext cx="14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5" y="1066800"/>
            <a:ext cx="4160521" cy="3276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24" y="1066800"/>
            <a:ext cx="4026076" cy="3276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81000" y="4495800"/>
            <a:ext cx="83183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১৯৭১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রেসকোর্স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জনসভায়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ভাষণের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175522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01912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0674" y="0"/>
            <a:ext cx="919467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387" y="152400"/>
            <a:ext cx="8915400" cy="655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540" r="22596" b="22505"/>
          <a:stretch/>
        </p:blipFill>
        <p:spPr>
          <a:xfrm>
            <a:off x="152400" y="152400"/>
            <a:ext cx="1183005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102911"/>
            <a:ext cx="3872936" cy="24191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93767"/>
            <a:ext cx="4495800" cy="24400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343400" y="4343400"/>
            <a:ext cx="4152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বঙ্গবন্ধুর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নেতৃত্বে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জনগণ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মুক্তিযুদ্ধে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ঝাঁপিয়ে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পড়ে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দীর্ঘ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নয়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মাস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ধরে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যুদ্ধ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চলে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ea typeface="NSimSun" pitchFamily="49" charset="-122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3764279"/>
            <a:ext cx="3854648" cy="26783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438400" y="163770"/>
            <a:ext cx="3886200" cy="8002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81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5928" y="70865"/>
            <a:ext cx="8868641" cy="66857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540" r="22596" b="22505"/>
          <a:stretch/>
        </p:blipFill>
        <p:spPr>
          <a:xfrm>
            <a:off x="152400" y="152400"/>
            <a:ext cx="1183005" cy="822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8324"/>
            <a:ext cx="3962400" cy="26654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8324"/>
            <a:ext cx="4206240" cy="26423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4114800"/>
            <a:ext cx="4055364" cy="2514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822456" y="3894623"/>
            <a:ext cx="3955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পাকিস্তানী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হানাদার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নিরিহ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নিরস্ত্র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বাঙ্গালিদের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হামলা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চালায়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4936" y="113586"/>
            <a:ext cx="4230624" cy="8617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9765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1" y="152400"/>
            <a:ext cx="8839200" cy="655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540" r="22596" b="22505"/>
          <a:stretch/>
        </p:blipFill>
        <p:spPr>
          <a:xfrm>
            <a:off x="152400" y="152400"/>
            <a:ext cx="1183005" cy="8229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3664262" cy="2438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92480"/>
            <a:ext cx="4190999" cy="23548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6" y="3733800"/>
            <a:ext cx="4204154" cy="2819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105400" y="40386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১৬ই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304800"/>
            <a:ext cx="37338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39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31064"/>
            <a:ext cx="8839200" cy="655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540" r="22596" b="22505"/>
          <a:stretch/>
        </p:blipFill>
        <p:spPr>
          <a:xfrm>
            <a:off x="152400" y="152400"/>
            <a:ext cx="1183005" cy="822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4114800"/>
            <a:ext cx="4072759" cy="2362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48" y="1171768"/>
            <a:ext cx="4025063" cy="27144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171768"/>
            <a:ext cx="4079063" cy="27144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946904" y="4078224"/>
            <a:ext cx="38496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কারাগার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১৯৭২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১০ই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প্রত্যাবর্তন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86826"/>
            <a:ext cx="38862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40342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15824"/>
            <a:ext cx="8839200" cy="655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540" r="22596" b="22505"/>
          <a:stretch/>
        </p:blipFill>
        <p:spPr>
          <a:xfrm>
            <a:off x="152400" y="152400"/>
            <a:ext cx="1183005" cy="8229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0400" y="115824"/>
            <a:ext cx="1828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9550"/>
            <a:ext cx="1607820" cy="12875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812923" y="848406"/>
            <a:ext cx="3176016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মিলাও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23417"/>
            <a:ext cx="1828800" cy="12169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22" y="2786870"/>
            <a:ext cx="1688955" cy="9489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95" y="5410200"/>
            <a:ext cx="1618488" cy="1027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504" y="2860718"/>
            <a:ext cx="1618488" cy="10634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50" y="4191000"/>
            <a:ext cx="1516796" cy="10093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" y="5334000"/>
            <a:ext cx="1635905" cy="990600"/>
          </a:xfrm>
          <a:prstGeom prst="rect">
            <a:avLst/>
          </a:prstGeom>
        </p:spPr>
      </p:pic>
      <p:sp>
        <p:nvSpPr>
          <p:cNvPr id="17" name="Flowchart: Data 16"/>
          <p:cNvSpPr/>
          <p:nvPr/>
        </p:nvSpPr>
        <p:spPr>
          <a:xfrm>
            <a:off x="2406356" y="1405361"/>
            <a:ext cx="4038600" cy="5437399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93889" y="1614938"/>
            <a:ext cx="230124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মাতৃভাষা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দিবস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0895" y="2317906"/>
            <a:ext cx="226999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১৬ই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দিবস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4853" y="2871974"/>
            <a:ext cx="218160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ঐতিহাদিক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৭ই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ভাষণ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0827" y="3451470"/>
            <a:ext cx="2589657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২৬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দিবস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46067" y="4824745"/>
            <a:ext cx="225399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১৫আগষ্ট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শোক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দিবস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9" y="3948273"/>
            <a:ext cx="1853871" cy="1061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773" y="1614938"/>
            <a:ext cx="1770827" cy="10723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112499" y="6203204"/>
            <a:ext cx="171069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২৫মার্চ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গণহত্যা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দিবস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0827" y="3948273"/>
            <a:ext cx="269237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প্রত্যাবর্তন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দিবস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90800" y="5334000"/>
            <a:ext cx="320433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১৭ই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6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3776 0.35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72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-0.02963 L -0.37413 0.074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2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35903 -0.212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1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35052 0.269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5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0.11064 L 0.43125 0.298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0.39931 -0.252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5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33351 -0.213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4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46615 -0.664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-3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4" grpId="0" animBg="1"/>
      <p:bldP spid="11" grpId="0" animBg="1"/>
      <p:bldP spid="16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2452" y="72192"/>
            <a:ext cx="8839200" cy="66334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540" r="22596" b="22505"/>
          <a:stretch/>
        </p:blipFill>
        <p:spPr>
          <a:xfrm>
            <a:off x="192452" y="87432"/>
            <a:ext cx="1183005" cy="8229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39230"/>
            <a:ext cx="4307252" cy="25786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9" t="1099" r="12639" b="-1099"/>
          <a:stretch/>
        </p:blipFill>
        <p:spPr>
          <a:xfrm>
            <a:off x="4953000" y="1039229"/>
            <a:ext cx="3962400" cy="25786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1" y="3805993"/>
            <a:ext cx="4307252" cy="2819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067300" y="3876865"/>
            <a:ext cx="373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১৯৭৫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১৫ই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বিপদগামী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সেনা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সদস্যের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আক্রমনে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নিষ্ঠুর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আঘাতে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এ-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প্রাণপ্রিয়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নেতা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সপরিবারে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হন।টুঙ্গিপাড়ায়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গোরস্তানে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সমাহিত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8426" y="87432"/>
            <a:ext cx="417097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373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" y="-84082"/>
            <a:ext cx="9144000" cy="6833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5448" y="45720"/>
            <a:ext cx="8839200" cy="6629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540" r="22596" b="22505"/>
          <a:stretch/>
        </p:blipFill>
        <p:spPr>
          <a:xfrm>
            <a:off x="158496" y="0"/>
            <a:ext cx="1183005" cy="8229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38600" y="45720"/>
            <a:ext cx="9906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মূল্যায়ণ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9998" y="1143000"/>
            <a:ext cx="7391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rgbClr val="002060"/>
                </a:solidFill>
              </a:rPr>
              <a:t>বঙ্গবন্ধু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শেখ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মুজিবুর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রহমান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কত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সালে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জন্ম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গ্রহণ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করেন</a:t>
            </a:r>
            <a:r>
              <a:rPr lang="en-US" sz="2000" b="1" dirty="0" smtClean="0">
                <a:solidFill>
                  <a:srgbClr val="002060"/>
                </a:solidFill>
              </a:rPr>
              <a:t>?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 err="1">
                <a:solidFill>
                  <a:srgbClr val="002060"/>
                </a:solidFill>
              </a:rPr>
              <a:t>বঙ্গবন্ধু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শেখ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মুজিবুর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রহমান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কে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কী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উপাধিতে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ভূষিত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করা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হয়</a:t>
            </a:r>
            <a:r>
              <a:rPr lang="en-US" sz="2000" b="1" dirty="0" smtClean="0">
                <a:solidFill>
                  <a:srgbClr val="002060"/>
                </a:solidFill>
              </a:rPr>
              <a:t>?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পাকিস্তানী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হানাদার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নিরিহ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নিরস্ত্র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বাঙ্গালিদের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হামলা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ঐতিহাদিক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অনুষ্টিত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44741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0688" y="152400"/>
            <a:ext cx="8839200" cy="655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540" r="22596" b="22505"/>
          <a:stretch/>
        </p:blipFill>
        <p:spPr>
          <a:xfrm>
            <a:off x="152400" y="152400"/>
            <a:ext cx="1183005" cy="8229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4200" y="185928"/>
            <a:ext cx="208788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05" y="975360"/>
            <a:ext cx="6513195" cy="40538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68780" y="5259050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যোদ্ধার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3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540" r="22596" b="22505"/>
          <a:stretch/>
        </p:blipFill>
        <p:spPr>
          <a:xfrm>
            <a:off x="152400" y="137160"/>
            <a:ext cx="1183005" cy="8229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1676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984504"/>
            <a:ext cx="8854440" cy="5821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1183213"/>
            <a:ext cx="22479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2" r="18121" b="19734"/>
          <a:stretch/>
        </p:blipFill>
        <p:spPr>
          <a:xfrm>
            <a:off x="2362200" y="1865812"/>
            <a:ext cx="1066799" cy="11815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335405" y="3302486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সৈয়দা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শাহীনুর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পারভিন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হাসনে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হেনা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বিদ্যালয়,বাকলিয়া,চট্টগ্রাম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659" y="3302486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-৪০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982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5448" y="170688"/>
            <a:ext cx="8839200" cy="655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540" r="22596" b="22505"/>
          <a:stretch/>
        </p:blipFill>
        <p:spPr>
          <a:xfrm>
            <a:off x="152400" y="152400"/>
            <a:ext cx="1183005" cy="822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267474"/>
            <a:ext cx="60198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মনোযোগী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975361"/>
            <a:ext cx="8839199" cy="56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645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928" y="70104"/>
            <a:ext cx="8686799" cy="6705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540" r="22596" b="22505"/>
          <a:stretch/>
        </p:blipFill>
        <p:spPr>
          <a:xfrm>
            <a:off x="246697" y="121920"/>
            <a:ext cx="1183005" cy="8229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0" y="304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95016" y="73583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39272" y="72926"/>
            <a:ext cx="24765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4" y="1292352"/>
            <a:ext cx="3271130" cy="1981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05" y="1292352"/>
            <a:ext cx="3563253" cy="19080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" y="4147947"/>
            <a:ext cx="3276600" cy="20070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05" y="4147947"/>
            <a:ext cx="3468695" cy="20344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1429702" y="723382"/>
            <a:ext cx="1904999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9528" y="581942"/>
            <a:ext cx="2057400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প্রত্যাবর্তন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6182380"/>
            <a:ext cx="3276600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ভাষণ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49300" y="6262146"/>
            <a:ext cx="2377440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শোক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দিবস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6232" y="3192506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16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540" r="22596" b="22505"/>
          <a:stretch/>
        </p:blipFill>
        <p:spPr>
          <a:xfrm>
            <a:off x="152400" y="152400"/>
            <a:ext cx="1183005" cy="8229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3" y="1584960"/>
            <a:ext cx="3111723" cy="25586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383" y="919401"/>
            <a:ext cx="5609217" cy="498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0" y="1447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86200" y="1423416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586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540" r="22596" b="22505"/>
          <a:stretch/>
        </p:blipFill>
        <p:spPr>
          <a:xfrm>
            <a:off x="152400" y="152400"/>
            <a:ext cx="1183005" cy="8229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1295400"/>
            <a:ext cx="73152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শিখন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ফল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এ </a:t>
            </a:r>
            <a:r>
              <a:rPr lang="en-US" b="1" dirty="0" err="1" smtClean="0">
                <a:solidFill>
                  <a:srgbClr val="002060"/>
                </a:solidFill>
              </a:rPr>
              <a:t>পাঠ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শেষে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শিক্ষার্থীরা</a:t>
            </a:r>
            <a:r>
              <a:rPr lang="en-US" b="1" dirty="0" smtClean="0">
                <a:solidFill>
                  <a:srgbClr val="002060"/>
                </a:solidFill>
              </a:rPr>
              <a:t>…………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বৃত্তান্ত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নেতৃত্বের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গুণাবলী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5938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76022"/>
            <a:ext cx="8839200" cy="655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540" r="22596" b="22505"/>
          <a:stretch/>
        </p:blipFill>
        <p:spPr>
          <a:xfrm>
            <a:off x="152400" y="152400"/>
            <a:ext cx="1183005" cy="8229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059395"/>
            <a:ext cx="3500628" cy="23482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9383" r="10268" b="6983"/>
          <a:stretch/>
        </p:blipFill>
        <p:spPr>
          <a:xfrm>
            <a:off x="4114800" y="393191"/>
            <a:ext cx="4732291" cy="27557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1400"/>
            <a:ext cx="3515868" cy="25450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54508" y="631162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মাতার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3200400"/>
            <a:ext cx="487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১৯২০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১৭ই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মার্চে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গোপালগঞ্জ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টুঙ্গিপাড়ায়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লুৎফর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সায়েরা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952538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2587" y="76200"/>
            <a:ext cx="8715213" cy="6675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540" r="22596" b="22505"/>
          <a:stretch/>
        </p:blipFill>
        <p:spPr>
          <a:xfrm>
            <a:off x="209331" y="79248"/>
            <a:ext cx="1183005" cy="822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07" y="3991846"/>
            <a:ext cx="4097493" cy="22767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76" y="379408"/>
            <a:ext cx="4114800" cy="30191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" y="1051560"/>
            <a:ext cx="4257618" cy="2362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04800" y="3468625"/>
            <a:ext cx="417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গোপালগঞ্জ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মিশন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49952" y="3413760"/>
            <a:ext cx="3889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কলকাতার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6304151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শাস্ত্র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7803" y="3810000"/>
            <a:ext cx="4489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বঙ্গবন্ধু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ম্যাট্রিকুলেশন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পাশ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গোপালগঞ্জের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মিশন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হাই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স্কুল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থেকে।বিএ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পাস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কলকাতার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ইসলামিয়া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কলেজ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ঢাকা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বিশ্ববিদ্যালয়ে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আইন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শাস্ত্র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বিভাগে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অধ্যায়ন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ea typeface="NSimSun" pitchFamily="49" charset="-122"/>
              <a:cs typeface="NikoshBAN" pitchFamily="2" charset="0"/>
            </a:endParaRPr>
          </a:p>
          <a:p>
            <a:endParaRPr lang="en-US" sz="3200" dirty="0">
              <a:latin typeface="NSimSun" pitchFamily="49" charset="-122"/>
              <a:ea typeface="NSimSun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52400"/>
            <a:ext cx="3124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30480"/>
            <a:ext cx="8839200" cy="6675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চেস্টা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540" r="22596" b="22505"/>
          <a:stretch/>
        </p:blipFill>
        <p:spPr>
          <a:xfrm>
            <a:off x="152400" y="152400"/>
            <a:ext cx="1183005" cy="82296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7744" y="1143000"/>
            <a:ext cx="8361812" cy="5329844"/>
            <a:chOff x="237744" y="1143000"/>
            <a:chExt cx="8361812" cy="53298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44" y="1143000"/>
              <a:ext cx="3810000" cy="252594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799" y="1143000"/>
              <a:ext cx="4103757" cy="251146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810000"/>
              <a:ext cx="3810000" cy="266284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4495799" y="3622036"/>
            <a:ext cx="441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শেরে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ফজলুল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মওলানা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হামিদ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ভাসানী,হোসেন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সোহরাওয়ার্দী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সান্নিধ্য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রাজনীতি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সংলগ্ন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ওঠেন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1448" y="-15240"/>
            <a:ext cx="36576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15787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07424"/>
            <a:ext cx="8839200" cy="6628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540" r="22596" b="22505"/>
          <a:stretch/>
        </p:blipFill>
        <p:spPr>
          <a:xfrm>
            <a:off x="179832" y="107424"/>
            <a:ext cx="1183005" cy="8229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304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304800"/>
            <a:ext cx="14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209937"/>
            <a:ext cx="19812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88976"/>
            <a:ext cx="1815084" cy="18150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04800" y="22860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314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522</Words>
  <Application>Microsoft Office PowerPoint</Application>
  <PresentationFormat>On-screen Show (4:3)</PresentationFormat>
  <Paragraphs>90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89</cp:revision>
  <dcterms:created xsi:type="dcterms:W3CDTF">2006-08-16T00:00:00Z</dcterms:created>
  <dcterms:modified xsi:type="dcterms:W3CDTF">2020-04-02T09:42:25Z</dcterms:modified>
</cp:coreProperties>
</file>