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80" r:id="rId2"/>
    <p:sldId id="263" r:id="rId3"/>
    <p:sldId id="264" r:id="rId4"/>
    <p:sldId id="275" r:id="rId5"/>
    <p:sldId id="274" r:id="rId6"/>
    <p:sldId id="272" r:id="rId7"/>
    <p:sldId id="260" r:id="rId8"/>
    <p:sldId id="266" r:id="rId9"/>
    <p:sldId id="273" r:id="rId10"/>
    <p:sldId id="278" r:id="rId11"/>
    <p:sldId id="262" r:id="rId12"/>
    <p:sldId id="265" r:id="rId13"/>
    <p:sldId id="267" r:id="rId14"/>
    <p:sldId id="268" r:id="rId15"/>
    <p:sldId id="269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19B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6446-AD65-44EE-B991-9E724ED8D12B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E75C-2FD9-47DF-8D2F-A72D8D079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82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6446-AD65-44EE-B991-9E724ED8D12B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E75C-2FD9-47DF-8D2F-A72D8D079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956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6446-AD65-44EE-B991-9E724ED8D12B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E75C-2FD9-47DF-8D2F-A72D8D0791E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8211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6446-AD65-44EE-B991-9E724ED8D12B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E75C-2FD9-47DF-8D2F-A72D8D079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56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6446-AD65-44EE-B991-9E724ED8D12B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E75C-2FD9-47DF-8D2F-A72D8D0791E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8032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6446-AD65-44EE-B991-9E724ED8D12B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E75C-2FD9-47DF-8D2F-A72D8D079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91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6446-AD65-44EE-B991-9E724ED8D12B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E75C-2FD9-47DF-8D2F-A72D8D079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73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6446-AD65-44EE-B991-9E724ED8D12B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E75C-2FD9-47DF-8D2F-A72D8D079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00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6446-AD65-44EE-B991-9E724ED8D12B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E75C-2FD9-47DF-8D2F-A72D8D079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8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6446-AD65-44EE-B991-9E724ED8D12B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E75C-2FD9-47DF-8D2F-A72D8D079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49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6446-AD65-44EE-B991-9E724ED8D12B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E75C-2FD9-47DF-8D2F-A72D8D079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6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6446-AD65-44EE-B991-9E724ED8D12B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E75C-2FD9-47DF-8D2F-A72D8D079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6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6446-AD65-44EE-B991-9E724ED8D12B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E75C-2FD9-47DF-8D2F-A72D8D079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10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6446-AD65-44EE-B991-9E724ED8D12B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E75C-2FD9-47DF-8D2F-A72D8D079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79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6446-AD65-44EE-B991-9E724ED8D12B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E75C-2FD9-47DF-8D2F-A72D8D079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5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6446-AD65-44EE-B991-9E724ED8D12B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E75C-2FD9-47DF-8D2F-A72D8D079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20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B6446-AD65-44EE-B991-9E724ED8D12B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043E75C-2FD9-47DF-8D2F-A72D8D079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785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166" y="2452467"/>
            <a:ext cx="11507373" cy="1205133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BD" sz="80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শ্রেণিতে সবাইকে স্বাগতম</a:t>
            </a:r>
            <a:r>
              <a:rPr lang="bn-BD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268200" cy="6867378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7658" y="648304"/>
            <a:ext cx="6357256" cy="1761068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err="1" smtClean="0">
                <a:ln w="3175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বিনোদনের</a:t>
            </a:r>
            <a:r>
              <a:rPr lang="en-US" sz="8000" b="1" dirty="0" smtClean="0">
                <a:ln w="3175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3175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endParaRPr lang="en-US" sz="8000" b="1" dirty="0">
              <a:ln w="3175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20337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0628" y="0"/>
            <a:ext cx="11965578" cy="68580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0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321146" y="717078"/>
            <a:ext cx="1505030" cy="1015663"/>
          </a:xfrm>
          <a:prstGeom prst="rect">
            <a:avLst/>
          </a:prstGeom>
          <a:solidFill>
            <a:srgbClr val="0070C0"/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52400" h="50800" prst="softRound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6000" b="1" dirty="0">
              <a:ln w="22225">
                <a:solidFill>
                  <a:srgbClr val="0070C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5374" y="2355622"/>
            <a:ext cx="4442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18058" y="2355622"/>
            <a:ext cx="4466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err="1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5400" b="1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5400" b="1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5400" b="1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endParaRPr lang="en-US" sz="5400" b="1" dirty="0">
              <a:ln w="0"/>
              <a:solidFill>
                <a:schemeClr val="bg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5146" y="683210"/>
            <a:ext cx="1505030" cy="1200329"/>
          </a:xfrm>
          <a:prstGeom prst="rect">
            <a:avLst/>
          </a:prstGeom>
          <a:solidFill>
            <a:srgbClr val="002060"/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52400" h="50800" prst="softRound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endParaRPr lang="en-US" sz="7200" b="1" dirty="0">
              <a:ln w="22225">
                <a:solidFill>
                  <a:srgbClr val="0070C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4862" y="3935701"/>
            <a:ext cx="5210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</a:t>
            </a:r>
            <a:r>
              <a:rPr lang="en-US" sz="4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পূর্বপুরুষ</a:t>
            </a:r>
            <a:r>
              <a:rPr lang="en-US" sz="4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8058" y="4349730"/>
            <a:ext cx="45441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সিনেমা</a:t>
            </a:r>
            <a:r>
              <a:rPr lang="en-US" sz="4400" b="1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ln w="0"/>
              <a:solidFill>
                <a:schemeClr val="bg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12268200" cy="68580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5" grpId="0"/>
      <p:bldP spid="8" grpId="0" animBg="1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50067" y="2601532"/>
            <a:ext cx="2890113" cy="14166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7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972051" y="1045030"/>
            <a:ext cx="4751035" cy="1460398"/>
          </a:xfrm>
          <a:prstGeom prst="rect">
            <a:avLst/>
          </a:prstGeom>
          <a:ln w="76200">
            <a:solidFill>
              <a:srgbClr val="0070C0"/>
            </a:solidFill>
          </a:ln>
          <a:scene3d>
            <a:camera prst="perspectiveLef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 "/>
              </a:rPr>
              <a:t>একক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 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 "/>
              </a:rPr>
              <a:t>কাজ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 "/>
            </a:endParaRPr>
          </a:p>
        </p:txBody>
      </p:sp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1233714" y="3452592"/>
            <a:ext cx="9356665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ইন্টারঅ্যাকটিভ</a:t>
            </a:r>
            <a:r>
              <a:rPr lang="en-US" sz="6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80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r>
              <a:rPr lang="en-US" sz="8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8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8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1440" y="0"/>
            <a:ext cx="12100560" cy="6741492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1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674" y="261868"/>
            <a:ext cx="9195516" cy="1602464"/>
          </a:xfrm>
          <a:noFill/>
        </p:spPr>
        <p:txBody>
          <a:bodyPr>
            <a:prstTxWarp prst="textWave2">
              <a:avLst/>
            </a:prstTxWarp>
            <a:normAutofit/>
          </a:bodyPr>
          <a:lstStyle/>
          <a:p>
            <a:pPr algn="ctr"/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দলীয়</a:t>
            </a:r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কাজ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2173427"/>
            <a:ext cx="10205790" cy="2110707"/>
          </a:xfrm>
          <a:noFill/>
        </p:spPr>
        <p:txBody>
          <a:bodyPr>
            <a:normAutofit/>
          </a:bodyPr>
          <a:lstStyle/>
          <a:p>
            <a:r>
              <a:rPr lang="en-US" sz="6000" dirty="0" err="1" smtClean="0">
                <a:ln>
                  <a:solidFill>
                    <a:schemeClr val="tx2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6000" dirty="0" smtClean="0">
                <a:ln>
                  <a:solidFill>
                    <a:schemeClr val="tx2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ln>
                  <a:solidFill>
                    <a:schemeClr val="tx2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ইন্টারঅ্যাকটিভ</a:t>
            </a:r>
            <a:r>
              <a:rPr lang="en-US" sz="6000" dirty="0" smtClean="0">
                <a:ln>
                  <a:solidFill>
                    <a:schemeClr val="tx2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  <a:p>
            <a:pPr marL="0" indent="0">
              <a:buNone/>
            </a:pPr>
            <a:r>
              <a:rPr lang="en-US" sz="6000" dirty="0">
                <a:ln>
                  <a:solidFill>
                    <a:schemeClr val="tx2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ln>
                  <a:solidFill>
                    <a:schemeClr val="tx2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 smtClean="0">
                <a:ln>
                  <a:solidFill>
                    <a:schemeClr val="tx2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6000" dirty="0" smtClean="0">
                <a:ln>
                  <a:solidFill>
                    <a:schemeClr val="tx2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>
                  <a:solidFill>
                    <a:schemeClr val="tx2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6000" dirty="0" smtClean="0">
                <a:ln>
                  <a:solidFill>
                    <a:schemeClr val="tx2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>
                  <a:solidFill>
                    <a:schemeClr val="tx2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6000" dirty="0" smtClean="0">
                <a:ln>
                  <a:solidFill>
                    <a:schemeClr val="tx2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>
                  <a:solidFill>
                    <a:schemeClr val="tx2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000" dirty="0" smtClean="0">
                <a:ln>
                  <a:solidFill>
                    <a:schemeClr val="tx2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6400" y="4910670"/>
            <a:ext cx="9858063" cy="118533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err="1" smtClean="0">
                <a:ln>
                  <a:solidFill>
                    <a:schemeClr val="tx2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6000" dirty="0" smtClean="0">
                <a:ln>
                  <a:solidFill>
                    <a:schemeClr val="tx2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>
                  <a:solidFill>
                    <a:schemeClr val="tx2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000" dirty="0" smtClean="0">
                <a:ln>
                  <a:solidFill>
                    <a:schemeClr val="tx2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>
                  <a:solidFill>
                    <a:schemeClr val="tx2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000" dirty="0" smtClean="0">
                <a:ln>
                  <a:solidFill>
                    <a:schemeClr val="tx2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>
                  <a:solidFill>
                    <a:schemeClr val="tx2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6000" dirty="0" smtClean="0">
                <a:ln>
                  <a:solidFill>
                    <a:schemeClr val="tx2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>
                  <a:solidFill>
                    <a:schemeClr val="tx2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6000" dirty="0" smtClean="0">
                <a:ln>
                  <a:solidFill>
                    <a:schemeClr val="tx2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>
                  <a:solidFill>
                    <a:schemeClr val="tx2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6000" dirty="0" smtClean="0">
                <a:ln>
                  <a:solidFill>
                    <a:schemeClr val="tx2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268200" cy="68559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8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75824" y="2451280"/>
            <a:ext cx="2838598" cy="6396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7653" y="2625404"/>
            <a:ext cx="4374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0"/>
                <a:solidFill>
                  <a:schemeClr val="tx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5400" b="1" dirty="0" smtClean="0">
                <a:ln w="0"/>
                <a:solidFill>
                  <a:schemeClr val="tx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0"/>
                <a:solidFill>
                  <a:schemeClr val="tx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 smtClean="0">
                <a:ln w="0"/>
                <a:solidFill>
                  <a:schemeClr val="tx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dirty="0">
              <a:ln w="0"/>
              <a:solidFill>
                <a:schemeClr val="tx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4178" y="2567348"/>
            <a:ext cx="54527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কর্মকান্ডে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মাধ্যমকেই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একসাথে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করাই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7653" y="4514373"/>
            <a:ext cx="47981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</a:t>
            </a:r>
            <a:r>
              <a:rPr lang="en-US" sz="4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4178" y="4727990"/>
            <a:ext cx="5717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সিনেমা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14422" y="507017"/>
            <a:ext cx="3512456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60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2"/>
                </a:solidFill>
              </a:rPr>
              <a:t>মূল্যায়ন</a:t>
            </a:r>
            <a:endParaRPr lang="en-US" sz="6000" b="1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5613385" y="2756647"/>
            <a:ext cx="7486" cy="3912712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63450" y="104502"/>
            <a:ext cx="12268200" cy="6753497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0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651760" y="3331574"/>
            <a:ext cx="7654833" cy="11359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 "/>
                <a:cs typeface="Nikosh" panose="02000000000000000000" pitchFamily="2" charset="0"/>
              </a:rPr>
              <a:t>মাল্টিমিডিয়া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 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 "/>
                <a:cs typeface="Nikosh" panose="02000000000000000000" pitchFamily="2" charset="0"/>
              </a:rPr>
              <a:t>ব্যবহারের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 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 "/>
                <a:cs typeface="Nikosh" panose="02000000000000000000" pitchFamily="2" charset="0"/>
              </a:rPr>
              <a:t>সুবিধাগুলো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 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 "/>
                <a:cs typeface="Nikosh" panose="02000000000000000000" pitchFamily="2" charset="0"/>
              </a:rPr>
              <a:t>লিখে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 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 "/>
                <a:cs typeface="Nikosh" panose="02000000000000000000" pitchFamily="2" charset="0"/>
              </a:rPr>
              <a:t>আনবে</a:t>
            </a:r>
            <a:r>
              <a:rPr lang="bn-BD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 "/>
                <a:cs typeface="Nikosh" panose="02000000000000000000" pitchFamily="2" charset="0"/>
              </a:rPr>
              <a:t>। 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 "/>
                <a:cs typeface="Nikosh" panose="02000000000000000000" pitchFamily="2" charset="0"/>
              </a:rPr>
              <a:t>     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 "/>
              <a:cs typeface="Nikosh" panose="02000000000000000000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4504" y="117565"/>
            <a:ext cx="12097496" cy="6610863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6111" y="896983"/>
            <a:ext cx="3319900" cy="1320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বাড়ির কাজ </a:t>
            </a:r>
            <a:endParaRPr lang="en-US" sz="66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69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3373967" y="1907177"/>
            <a:ext cx="5367866" cy="17896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bliqueBottomLeft"/>
              <a:lightRig rig="threePt" dir="t"/>
            </a:scene3d>
          </a:bodyPr>
          <a:lstStyle/>
          <a:p>
            <a:pPr algn="ctr"/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ধন্যবাদ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76200" y="0"/>
            <a:ext cx="12268200" cy="6726968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19226" y="537700"/>
            <a:ext cx="2044493" cy="106211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b="1" dirty="0" err="1" smtClean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US" sz="5400" b="1" dirty="0">
              <a:ln w="38100"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509452" y="3435530"/>
            <a:ext cx="5695405" cy="26959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BD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 আলাউদ্দিন </a:t>
            </a:r>
          </a:p>
          <a:p>
            <a:pPr algn="ctr"/>
            <a:r>
              <a:rPr lang="bn-BD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সহকারি শিক্ষক (আইসিটি),</a:t>
            </a:r>
          </a:p>
          <a:p>
            <a:pPr algn="ctr"/>
            <a:r>
              <a:rPr lang="bn-BD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পাকুল্যা উচ্চ বিদ্যালয় , শাহানশাহগঞ্জ, টাঙ্গাইল সদর , টাঙ্গাইল 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7319226" y="3435530"/>
            <a:ext cx="3483758" cy="26959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 </a:t>
            </a:r>
            <a:endParaRPr lang="en-US" sz="24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০১</a:t>
            </a:r>
          </a:p>
          <a:p>
            <a:pPr algn="ctr"/>
            <a:r>
              <a:rPr lang="en-US" sz="2400" b="1" dirty="0" err="1" smtClean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b="1" dirty="0" smtClean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৪৫মিনিট</a:t>
            </a:r>
          </a:p>
          <a:p>
            <a:pPr algn="ctr"/>
            <a:r>
              <a:rPr lang="en-US" sz="2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02/04/২০20খ্রি</a:t>
            </a:r>
            <a:r>
              <a:rPr lang="en-US" sz="1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1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491" y="174171"/>
            <a:ext cx="2974848" cy="30784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7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6" t="5540" r="15052" b="1"/>
          <a:stretch/>
        </p:blipFill>
        <p:spPr>
          <a:xfrm>
            <a:off x="545367" y="1212318"/>
            <a:ext cx="5115347" cy="35610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101600">
              <a:srgbClr val="00B0F0">
                <a:alpha val="60000"/>
              </a:srgbClr>
            </a:glow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2" t="6660" r="13767" b="16943"/>
          <a:stretch/>
        </p:blipFill>
        <p:spPr>
          <a:xfrm>
            <a:off x="6439436" y="998010"/>
            <a:ext cx="5524469" cy="39896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glow rad="228600">
              <a:srgbClr val="7030A0">
                <a:alpha val="40000"/>
              </a:srgb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230284" y="5288340"/>
            <a:ext cx="5333390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পাঠদান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এনালগ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00" b="1" dirty="0">
              <a:ln>
                <a:solidFill>
                  <a:schemeClr val="bg1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36510" y="5288340"/>
            <a:ext cx="5500815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পাঠদান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00" b="1" dirty="0">
              <a:ln>
                <a:solidFill>
                  <a:schemeClr val="bg1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339634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2833" y="210908"/>
            <a:ext cx="5525589" cy="86024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6700" b="1" dirty="0" err="1" smtClean="0">
                <a:ln w="28575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মাল্টিমিডিয়া</a:t>
            </a:r>
            <a:r>
              <a:rPr lang="en-US" sz="6700" b="1" dirty="0" smtClean="0">
                <a:ln w="28575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700" b="1" dirty="0" err="1" smtClean="0">
                <a:ln w="28575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ক্লাস</a:t>
            </a:r>
            <a:endParaRPr lang="en-US" sz="8000" b="1" dirty="0">
              <a:ln w="28575">
                <a:solidFill>
                  <a:schemeClr val="tx2">
                    <a:lumMod val="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4" name="Picture 2" descr="C:\Users\DELL\Desktop\qqqqqqqqqqqqqqq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6784" y="1238078"/>
            <a:ext cx="9195571" cy="491452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-39624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2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105325" y="218940"/>
            <a:ext cx="6257616" cy="9436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83909" y="1162625"/>
            <a:ext cx="1030044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ln w="2857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</a:t>
            </a:r>
            <a:r>
              <a:rPr lang="en-US" sz="4800" b="1" dirty="0" smtClean="0">
                <a:ln w="2857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857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800" b="1" dirty="0" smtClean="0">
                <a:ln w="2857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857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ক্লা</a:t>
            </a:r>
            <a:r>
              <a:rPr lang="bn-BD" sz="4800" b="1" dirty="0" smtClean="0">
                <a:ln w="2857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b="1" dirty="0" smtClean="0">
                <a:ln w="2857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857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দানের</a:t>
            </a:r>
            <a:r>
              <a:rPr lang="en-US" sz="4800" b="1" dirty="0" smtClean="0">
                <a:ln w="2857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857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b="1" dirty="0" smtClean="0">
                <a:ln w="2857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857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endParaRPr lang="en-US" sz="4800" dirty="0">
              <a:ln w="28575">
                <a:solidFill>
                  <a:schemeClr val="tx1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630586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4504" y="91440"/>
            <a:ext cx="11991702" cy="657733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5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6972" y="2008887"/>
            <a:ext cx="4590867" cy="2053661"/>
          </a:xfrm>
          <a:gradFill flip="none" rotWithShape="1">
            <a:gsLst>
              <a:gs pos="0">
                <a:schemeClr val="bg1">
                  <a:tint val="66000"/>
                  <a:satMod val="160000"/>
                </a:schemeClr>
              </a:gs>
              <a:gs pos="50000">
                <a:schemeClr val="bg1">
                  <a:tint val="44500"/>
                  <a:satMod val="160000"/>
                </a:schemeClr>
              </a:gs>
              <a:gs pos="100000">
                <a:schemeClr val="bg1">
                  <a:tint val="23500"/>
                  <a:satMod val="160000"/>
                </a:schemeClr>
              </a:gs>
            </a:gsLst>
            <a:lin ang="8100000" scaled="1"/>
            <a:tileRect/>
          </a:gradFill>
          <a:ln w="7620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7200" dirty="0" err="1" smtClean="0">
                <a:ln w="38100">
                  <a:solidFill>
                    <a:srgbClr val="7030A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 smtClean="0">
                <a:ln w="38100">
                  <a:solidFill>
                    <a:srgbClr val="7030A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38100">
                  <a:solidFill>
                    <a:srgbClr val="7030A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dirty="0" smtClean="0">
                <a:ln w="38100">
                  <a:solidFill>
                    <a:srgbClr val="7030A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7200" dirty="0" smtClean="0">
                <a:ln w="38100">
                  <a:solidFill>
                    <a:srgbClr val="7030A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7200" dirty="0" smtClean="0">
                <a:ln w="38100">
                  <a:solidFill>
                    <a:srgbClr val="7030A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38100">
                  <a:solidFill>
                    <a:srgbClr val="7030A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endParaRPr lang="en-US" sz="5400" dirty="0">
              <a:ln w="38100">
                <a:solidFill>
                  <a:srgbClr val="7030A0"/>
                </a:solidFill>
              </a:ln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268200" cy="68580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1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0776" y="486341"/>
            <a:ext cx="6264247" cy="1446550"/>
          </a:xfrm>
          <a:prstGeom prst="rect">
            <a:avLst/>
          </a:prstGeom>
          <a:noFill/>
          <a:ln>
            <a:noFill/>
          </a:ln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0971" y="1843433"/>
            <a:ext cx="10182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ln w="3810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01. </a:t>
            </a:r>
            <a:r>
              <a:rPr lang="en-US" sz="4800" b="1" dirty="0" err="1" smtClean="0">
                <a:ln w="3810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</a:t>
            </a:r>
            <a:r>
              <a:rPr lang="en-US" sz="4800" b="1" dirty="0" smtClean="0">
                <a:ln w="3810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3810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 smtClean="0">
                <a:ln w="3810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3810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b="1" dirty="0" smtClean="0">
                <a:ln w="3810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3810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0972" y="2878244"/>
            <a:ext cx="7210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n w="3810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02.মাল্টিমিডিয়ার </a:t>
            </a:r>
            <a:r>
              <a:rPr lang="en-US" sz="4000" b="1" dirty="0" err="1" smtClean="0">
                <a:ln w="3810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মাধ্যমসমূহ</a:t>
            </a:r>
            <a:r>
              <a:rPr lang="en-US" sz="4000" b="1" dirty="0" smtClean="0">
                <a:ln w="3810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3810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 smtClean="0">
                <a:ln w="3810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3810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b="1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84661" y="3889052"/>
            <a:ext cx="8817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n w="3810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03.মাল্টিমিডিয়ার </a:t>
            </a:r>
            <a:r>
              <a:rPr lang="en-US" sz="3600" b="1" dirty="0" err="1" smtClean="0">
                <a:ln w="3810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600" b="1" dirty="0" smtClean="0">
                <a:ln w="3810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3810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ক্ষেত্রসমূহ</a:t>
            </a:r>
            <a:r>
              <a:rPr lang="en-US" sz="3600" b="1" dirty="0">
                <a:ln w="3810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3810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b="1" dirty="0" smtClean="0">
                <a:ln w="3810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3810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ln w="3810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3810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b="1" dirty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 smtClean="0">
              <a:ln w="0"/>
              <a:solidFill>
                <a:schemeClr val="bg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3235" y="35892"/>
            <a:ext cx="12192000" cy="6822108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64455" y="397263"/>
            <a:ext cx="4931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8000" dirty="0"/>
          </a:p>
        </p:txBody>
      </p:sp>
      <p:sp>
        <p:nvSpPr>
          <p:cNvPr id="2" name="TextBox 1"/>
          <p:cNvSpPr txBox="1"/>
          <p:nvPr/>
        </p:nvSpPr>
        <p:spPr>
          <a:xfrm>
            <a:off x="2112135" y="2395470"/>
            <a:ext cx="8100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মু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14788" y="2257628"/>
            <a:ext cx="7495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 ব্যবহার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440" y="0"/>
            <a:ext cx="12268200" cy="6741491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7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93077" y="169333"/>
            <a:ext cx="7099068" cy="677333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err="1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6600" b="1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6" name="Picture 2" descr="C:\Users\DELL\Desktop\dcjesso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9734" y="1134532"/>
            <a:ext cx="6138837" cy="4905660"/>
          </a:xfrm>
          <a:prstGeom prst="rect">
            <a:avLst/>
          </a:prstGeom>
          <a:ln>
            <a:solidFill>
              <a:schemeClr val="tx1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186267" y="1134531"/>
            <a:ext cx="5390285" cy="4905661"/>
            <a:chOff x="186267" y="1134531"/>
            <a:chExt cx="5469466" cy="5446021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grpSpPr>
        <p:pic>
          <p:nvPicPr>
            <p:cNvPr id="4" name="Picture 1" descr="E:\bbbb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6267" y="1134531"/>
              <a:ext cx="5469466" cy="5446021"/>
            </a:xfrm>
            <a:prstGeom prst="rect">
              <a:avLst/>
            </a:prstGeom>
            <a:ln>
              <a:solidFill>
                <a:schemeClr val="tx1"/>
              </a:solidFill>
              <a:prstDash val="lgDashDotDot"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2" descr="C:\Users\DELL\Desktop\dcjessore.jpg"/>
            <p:cNvPicPr>
              <a:picLocks noChangeAspect="1" noChangeArrowheads="1"/>
            </p:cNvPicPr>
            <p:nvPr/>
          </p:nvPicPr>
          <p:blipFill rotWithShape="1">
            <a:blip r:embed="rId2"/>
            <a:srcRect l="29348" t="1245" r="6794" b="30040"/>
            <a:stretch/>
          </p:blipFill>
          <p:spPr bwMode="auto">
            <a:xfrm rot="1036101">
              <a:off x="4528003" y="4127478"/>
              <a:ext cx="734056" cy="690324"/>
            </a:xfrm>
            <a:prstGeom prst="rect">
              <a:avLst/>
            </a:prstGeom>
            <a:ln>
              <a:solidFill>
                <a:schemeClr val="tx1"/>
              </a:solidFill>
              <a:prstDash val="lgDashDotDot"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9" name="Title 1"/>
          <p:cNvSpPr txBox="1">
            <a:spLocks/>
          </p:cNvSpPr>
          <p:nvPr/>
        </p:nvSpPr>
        <p:spPr>
          <a:xfrm>
            <a:off x="851676" y="6078829"/>
            <a:ext cx="2818803" cy="3761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 err="1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endParaRPr lang="en-US" sz="2800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025209" y="6078829"/>
            <a:ext cx="2818803" cy="376109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 err="1" smtClean="0">
                <a:ln w="31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endParaRPr lang="en-US" sz="2800" dirty="0">
              <a:ln w="3175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5314" y="0"/>
            <a:ext cx="12268200" cy="68580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1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1987</TotalTime>
  <Words>178</Words>
  <Application>Microsoft Office PowerPoint</Application>
  <PresentationFormat>Widescreen</PresentationFormat>
  <Paragraphs>48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Nikos </vt:lpstr>
      <vt:lpstr>Nikosh</vt:lpstr>
      <vt:lpstr>NikoshBAN</vt:lpstr>
      <vt:lpstr>Trebuchet MS</vt:lpstr>
      <vt:lpstr>Vrinda</vt:lpstr>
      <vt:lpstr>Wingdings 3</vt:lpstr>
      <vt:lpstr>Facet</vt:lpstr>
      <vt:lpstr>Packager Shell Object</vt:lpstr>
      <vt:lpstr>আজকের শ্রেণিতে সবাইকে স্বাগতম  </vt:lpstr>
      <vt:lpstr>পরিচিতি</vt:lpstr>
      <vt:lpstr>PowerPoint Presentation</vt:lpstr>
      <vt:lpstr>মাল্টিমিডিয়া ক্লাস</vt:lpstr>
      <vt:lpstr>PowerPoint Presentation</vt:lpstr>
      <vt:lpstr>আজকের পাঠ  মাল্টিমিডিয়া</vt:lpstr>
      <vt:lpstr>PowerPoint Presentation</vt:lpstr>
      <vt:lpstr>PowerPoint Presentation</vt:lpstr>
      <vt:lpstr>যোগাযোগের ক্ষেত্রে</vt:lpstr>
      <vt:lpstr>বিনোদনের ক্ষেত্রে</vt:lpstr>
      <vt:lpstr>PowerPoint Presentation</vt:lpstr>
      <vt:lpstr>ইন্টারঅ্যাকটিভ  মিডিয়া কি?</vt:lpstr>
      <vt:lpstr>দলীয় কাজ</vt:lpstr>
      <vt:lpstr>PowerPoint Presentation</vt:lpstr>
      <vt:lpstr>বাড়ির কাজ </vt:lpstr>
      <vt:lpstr>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</dc:title>
  <dc:creator>alauddin24</dc:creator>
  <cp:lastModifiedBy>user</cp:lastModifiedBy>
  <cp:revision>359</cp:revision>
  <dcterms:created xsi:type="dcterms:W3CDTF">2015-01-10T17:27:47Z</dcterms:created>
  <dcterms:modified xsi:type="dcterms:W3CDTF">2020-04-01T08:14:34Z</dcterms:modified>
</cp:coreProperties>
</file>