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90" r:id="rId3"/>
    <p:sldId id="291" r:id="rId4"/>
    <p:sldId id="264" r:id="rId5"/>
    <p:sldId id="287" r:id="rId6"/>
    <p:sldId id="292" r:id="rId7"/>
    <p:sldId id="296" r:id="rId8"/>
    <p:sldId id="300" r:id="rId9"/>
    <p:sldId id="297" r:id="rId10"/>
    <p:sldId id="298" r:id="rId11"/>
    <p:sldId id="263" r:id="rId12"/>
    <p:sldId id="257" r:id="rId13"/>
    <p:sldId id="272" r:id="rId14"/>
    <p:sldId id="271" r:id="rId15"/>
    <p:sldId id="299" r:id="rId16"/>
    <p:sldId id="278" r:id="rId17"/>
    <p:sldId id="277" r:id="rId18"/>
    <p:sldId id="268" r:id="rId19"/>
    <p:sldId id="269" r:id="rId20"/>
    <p:sldId id="267" r:id="rId21"/>
    <p:sldId id="260" r:id="rId22"/>
    <p:sldId id="266" r:id="rId23"/>
    <p:sldId id="280" r:id="rId24"/>
    <p:sldId id="295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1802A-ED25-4D1D-A279-571D5837BB3B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EED2-BB7E-44A7-8210-7FED6313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3EED2-BB7E-44A7-8210-7FED6313F6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9" name="Picture 8" descr="image_452486_1583147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8839200" cy="5105400"/>
          </a:xfrm>
          <a:prstGeom prst="rect">
            <a:avLst/>
          </a:prstGeom>
        </p:spPr>
      </p:pic>
      <p:pic>
        <p:nvPicPr>
          <p:cNvPr id="6" name="Picture 5" descr="image_483221_1583754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3087"/>
            <a:ext cx="9159789" cy="501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"/>
            <a:ext cx="487680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বিনিয়ো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2400"/>
            <a:ext cx="5153025" cy="838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655874"/>
            <a:ext cx="3962400" cy="175432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3764340"/>
            <a:ext cx="3886200" cy="1569660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ক্রয়মূল্য ও বিক্রয়মুল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6858000" cy="914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066800"/>
            <a:ext cx="617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</p:spPr>
      </p:pic>
      <p:pic>
        <p:nvPicPr>
          <p:cNvPr id="6" name="Picture 5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762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733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ক্রয়মূল্যর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10400" y="685800"/>
            <a:ext cx="1524000" cy="29718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143000" y="609600"/>
            <a:ext cx="1066800" cy="30480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381897" y="8759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143000"/>
            <a:ext cx="51054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752600" y="2667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বিক্রয়মুল্যের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429000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ক্রয়মূল্য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8100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ক্রয়মূল্য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69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952500" y="1866900"/>
            <a:ext cx="2514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199" y="1905000"/>
            <a:ext cx="2514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066800"/>
            <a:ext cx="411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ুত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400675" cy="838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590800"/>
            <a:ext cx="8229600" cy="113877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7।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১2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১০০০০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৪৮০০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"/>
            <a:ext cx="371475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14775" cy="9144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66800"/>
            <a:ext cx="80010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72200" y="762000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P = ৩০০০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 = ১৫০০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r =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n= ৩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3581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মাধান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2400"/>
            <a:ext cx="4305300" cy="93345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2192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অবশিষ্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52400"/>
            <a:ext cx="47244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সমাধান 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228600"/>
            <a:ext cx="436245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মুল্যায়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41529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সরল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৪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বচরে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x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,x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মান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19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P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গরুটির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 ৫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৫০০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৩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বছ্ররের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সরল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কতো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৪)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৫০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৩৫০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উত্তর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১৫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819400"/>
            <a:ext cx="585952" cy="49978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640080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830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পণ্যদ্রব্যের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খুচরা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৫৭৬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দ্রব্যটি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পাইকারি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খুচরা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বিক্রেতা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২০লাভে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বিক্রয়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endParaRPr lang="en-US" sz="2800" b="1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ক)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বিনিয়োগ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কাকে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 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খ)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পাইকারি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বিক্রেতার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গ)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পাইকারি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অপেক্ষা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খুচরা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শতকরা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বেশি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10" name="Picture 9" descr="image_459350_15831150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16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chiFL" pitchFamily="2" charset="0"/>
              </a:rPr>
              <a:t>শ্রেণিঃঅষ্টম</a:t>
            </a:r>
            <a:r>
              <a:rPr lang="en-US" sz="4400" b="1" dirty="0" smtClean="0">
                <a:latin typeface="ArchiFL" pitchFamily="2" charset="0"/>
              </a:rPr>
              <a:t>   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অধ্যায়ঃ২য় (</a:t>
            </a:r>
            <a:r>
              <a:rPr lang="en-US" sz="2800" b="1" dirty="0" err="1" smtClean="0">
                <a:solidFill>
                  <a:srgbClr val="00B050"/>
                </a:solidFill>
                <a:latin typeface="ArchiFL" pitchFamily="2" charset="0"/>
              </a:rPr>
              <a:t>মুনাফা</a:t>
            </a:r>
            <a:r>
              <a:rPr lang="en-US" sz="2800" b="1" dirty="0" smtClean="0">
                <a:latin typeface="ArchiFL" pitchFamily="2" charset="0"/>
              </a:rPr>
              <a:t>)</a:t>
            </a:r>
          </a:p>
          <a:p>
            <a:r>
              <a:rPr lang="en-US" sz="2800" b="1" dirty="0" smtClean="0">
                <a:latin typeface="ArchiFL" pitchFamily="2" charset="0"/>
              </a:rPr>
              <a:t>সময়ঃ৫০ </a:t>
            </a:r>
            <a:r>
              <a:rPr lang="en-US" sz="2800" b="1" dirty="0" err="1" smtClean="0">
                <a:latin typeface="ArchiFL" pitchFamily="2" charset="0"/>
              </a:rPr>
              <a:t>মিনিট</a:t>
            </a:r>
            <a:endParaRPr lang="en-US" sz="28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তারিখঃ02-০4-২০২০ইং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নিচের ছবি গুলে লক্ষ ক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"/>
            <a:ext cx="7696200" cy="114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886200"/>
            <a:ext cx="21431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962400"/>
            <a:ext cx="291465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1600200"/>
            <a:ext cx="29337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60020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3657600"/>
            <a:ext cx="214312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505325" cy="828675"/>
          </a:xfrm>
          <a:prstGeom prst="rect">
            <a:avLst/>
          </a:prstGeom>
        </p:spPr>
      </p:pic>
      <p:pic>
        <p:nvPicPr>
          <p:cNvPr id="5" name="Picture 4" descr="মুনাফ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28800"/>
            <a:ext cx="6705600" cy="38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211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1"/>
            <a:ext cx="6858000" cy="838200"/>
          </a:xfrm>
          <a:prstGeom prst="rect">
            <a:avLst/>
          </a:prstGeom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743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438400"/>
            <a:ext cx="853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52875" cy="762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530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রল 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"/>
            <a:ext cx="4572000" cy="84772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1"/>
            <a:ext cx="4800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81400" y="2667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(Simple profit)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ক্রবৃদ্ধি মুল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"/>
            <a:ext cx="5772150" cy="914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6800"/>
            <a:ext cx="518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2743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Compound profit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048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299</Words>
  <Application>Microsoft Office PowerPoint</Application>
  <PresentationFormat>On-screen Show (4:3)</PresentationFormat>
  <Paragraphs>52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287</cp:revision>
  <dcterms:created xsi:type="dcterms:W3CDTF">2006-08-16T00:00:00Z</dcterms:created>
  <dcterms:modified xsi:type="dcterms:W3CDTF">2020-04-01T19:05:06Z</dcterms:modified>
</cp:coreProperties>
</file>