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91" r:id="rId2"/>
    <p:sldId id="339" r:id="rId3"/>
    <p:sldId id="374" r:id="rId4"/>
    <p:sldId id="327" r:id="rId5"/>
    <p:sldId id="350" r:id="rId6"/>
    <p:sldId id="330" r:id="rId7"/>
    <p:sldId id="369" r:id="rId8"/>
    <p:sldId id="352" r:id="rId9"/>
    <p:sldId id="360" r:id="rId10"/>
    <p:sldId id="368" r:id="rId11"/>
    <p:sldId id="367" r:id="rId12"/>
    <p:sldId id="365" r:id="rId13"/>
    <p:sldId id="364" r:id="rId14"/>
    <p:sldId id="361" r:id="rId15"/>
    <p:sldId id="363" r:id="rId16"/>
    <p:sldId id="371" r:id="rId17"/>
    <p:sldId id="287" r:id="rId18"/>
    <p:sldId id="288" r:id="rId19"/>
    <p:sldId id="289" r:id="rId20"/>
    <p:sldId id="372" r:id="rId21"/>
    <p:sldId id="32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3421" autoAdjust="0"/>
  </p:normalViewPr>
  <p:slideViewPr>
    <p:cSldViewPr>
      <p:cViewPr>
        <p:scale>
          <a:sx n="87" d="100"/>
          <a:sy n="87" d="100"/>
        </p:scale>
        <p:origin x="-318" y="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13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517ED-4F11-424E-AE37-946AD013A6A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661FC-6EEF-499E-85A4-5BF1258D1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726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661FC-6EEF-499E-85A4-5BF1258D1B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pull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381000" y="152400"/>
            <a:ext cx="7848600" cy="14478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আইসিটি ক্লাসে সবাইকে স্বাগতম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user\Pictures\5th content pic\boost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61950" y="2914650"/>
            <a:ext cx="1924050" cy="173355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8" name="Picture 7" descr="13-flower-wallpap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2438400"/>
            <a:ext cx="5218177" cy="36576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3200" dirty="0" err="1" smtClean="0"/>
              <a:t>কত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ভাইরাস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১৯৮০ সালে এ নামকরণ করেছেন প্রখ্যাত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গবেষক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University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of New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Haven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অধ্যাপক ফ্রেড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কোহেন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838200"/>
            <a:ext cx="3727818" cy="2743200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914400"/>
            <a:ext cx="3886200" cy="27432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কম্পিউটা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ভাইরাস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পরিনতিঃ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950" y="2156619"/>
            <a:ext cx="6667500" cy="375285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ভাইরাস মুক্ত রাখার পদ্ধতিগুলো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285750" indent="-285750" algn="ctr">
              <a:buNone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প্রতিদিনের ব্যবহৃত তথ্য ও বা ফাইল সমূহ আলাদা কোনো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ডিস্ক বা পেনড্রাইভে রাখ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তবে এক্ষেত্রে ডিস্ক বা পেনড্রাইভটি অবশ্যই ভাইরাসমুক্ত হতে হবে । 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None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গেইম ফাইল ব্যবহারে অতিরিক্ত সর্তক থাকা । গেম ফাইল ব্যবহারের আগে অবশ্যই ভাইরাস চেক করতে হবে ।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None/>
            </a:pPr>
            <a:endPara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None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ই-মেইল আ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ন-প্রদানে সতর্কতা অবলম্বন করা । অবশ্যই ভাইরাস চেক করতে হবে ।</a:t>
            </a:r>
          </a:p>
          <a:p>
            <a:pPr marL="285750" indent="-285750" algn="ctr">
              <a:buNone/>
            </a:pPr>
            <a:endPara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ভাইরাসের হাত থেকে রক্ষা পাওয়ার জন্য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bg1"/>
            </a:solidFill>
          </a:ln>
        </p:spPr>
        <p:txBody>
          <a:bodyPr/>
          <a:lstStyle/>
          <a:p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ভাইরাসের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হাত থেকে রক্ষা পাওয়ার জন্য আজকাল বিনামূল্যে ইন্টারনেট থেকে এন্টিভাইরাস  সফ্‌টওয়্যার ডাউ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নলো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 এবং ইনস্টল করে আইসিটি যন্ত্র পাতির নিরাপত্তা অনেকাংশ নিশ্চিত করা যায় ।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এন্টিভাইরাস প্রোগ্রাম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শিখিঃ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/>
          <a:lstStyle/>
          <a:p>
            <a:pPr marL="285750" indent="-285750" algn="ctr">
              <a:buNone/>
            </a:pP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None/>
            </a:pP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এভিরা এন্টিভাইরাস </a:t>
            </a:r>
          </a:p>
          <a:p>
            <a:pPr marL="285750" indent="-28575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এভাস্ট এন্টিভাইরাস </a:t>
            </a:r>
          </a:p>
          <a:p>
            <a:pPr marL="285750" indent="-28575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৩/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এভিজি এন্টিভাইরাস </a:t>
            </a:r>
          </a:p>
          <a:p>
            <a:pPr marL="285750" indent="-28575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৪/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নরটন এন্টিভাইরাস 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ভাইরাস কি ? প্রত্যে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নিজের খাতায় লেখ ।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1381345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:</a:t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০৮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দুইদলে ভাগ হয়ে ভাইরাসমুক্ত রাখা দিকগুলো খাতায় লেখবে ।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315200" cy="114300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সময়-১০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ভাইরাসমুক্ত রাখা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দিকগুলো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E:\JHSC TEACHER\Norul3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22098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895600" y="1752600"/>
            <a:ext cx="5867400" cy="3477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নুরুল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হক</a:t>
            </a:r>
          </a:p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আই সি টি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ঝলম উচ্চ বিদ্যালয় ও কলেজ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ঝলম, </a:t>
            </a:r>
            <a:r>
              <a:rPr lang="en-US" sz="4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কুমিল্লা ।</a:t>
            </a:r>
            <a:endParaRPr lang="en-US" sz="4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নম্বর:01719-851592</a:t>
            </a:r>
            <a:endParaRPr lang="bn-IN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কৃতজ্ঞতা স্বীকার </a:t>
            </a:r>
            <a:endParaRPr lang="en-US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শিক্ষা 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মন্ত্রণালয়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সংশ্লিষ্ট কর্মকর্তা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মহোদয়</a:t>
            </a:r>
            <a:endParaRPr lang="en-US" sz="28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মাউশি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সংশ্লিষ্ট কর্মকর্তা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মহোদয়</a:t>
            </a:r>
            <a:endParaRPr lang="en-US" sz="28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এনসিটিবি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সংশ্লিষ্ট কর্মকর্তা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মহোদয়</a:t>
            </a:r>
            <a:endParaRPr lang="en-US" sz="28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এটুআই-এর 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সংশ্লিষ্ট 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মহোদয়</a:t>
            </a:r>
            <a:endParaRPr lang="en-US" sz="28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‍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মহোদয়</a:t>
            </a:r>
            <a:endParaRPr lang="en-US" sz="28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543800" cy="1417638"/>
          </a:xfrm>
          <a:solidFill>
            <a:schemeClr val="accent3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সবাইকে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362200"/>
            <a:ext cx="6096000" cy="406717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2897027"/>
      </p:ext>
    </p:extLst>
  </p:cSld>
  <p:clrMapOvr>
    <a:masterClrMapping/>
  </p:clrMapOvr>
  <p:transition>
    <p:pull dir="ld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7742"/>
            <a:ext cx="5638800" cy="6074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364163"/>
          </a:xfr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৯ম ও ১০ম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>
                <a:latin typeface="NikoshBAN" pitchFamily="2" charset="0"/>
                <a:cs typeface="NikoshBAN" pitchFamily="2" charset="0"/>
              </a:rPr>
            </a:b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অধ্যায়-২য়   </a:t>
            </a:r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IN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759505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b="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নিরাপত্তা - কম্পিউটার ভাইরাস ও এন্টিভাইরাস </a:t>
            </a:r>
            <a:endParaRPr lang="en-US" sz="3600" b="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905000"/>
            <a:ext cx="6781800" cy="4238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শিখন-ফল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IN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 ভাইরাস </a:t>
            </a:r>
            <a:r>
              <a:rPr lang="bn-BD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  <a:p>
            <a:pPr>
              <a:buNone/>
            </a:pPr>
            <a:r>
              <a:rPr lang="bn-BD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IN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ভাইরাস এর ক্ষতিকর দিকগুলো </a:t>
            </a:r>
            <a:r>
              <a:rPr lang="en-US" sz="2800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                         </a:t>
            </a:r>
            <a:endParaRPr lang="bn-BD" sz="2800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  <a:buNone/>
              <a:defRPr/>
            </a:pPr>
            <a:r>
              <a:rPr lang="en-US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IN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কম্পিউটার ভাইরাস মুক্ত রাখার পদ্বতিগুলো বর্ণনা </a:t>
            </a:r>
            <a:r>
              <a:rPr lang="bn-BD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r>
              <a:rPr lang="en-US" sz="28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       </a:t>
            </a:r>
            <a:endParaRPr lang="en-US" i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385305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Shortcut virus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743200"/>
            <a:ext cx="3457575" cy="2789041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590800"/>
            <a:ext cx="3810000" cy="2857500"/>
          </a:xfrm>
          <a:prstGeom prst="rect">
            <a:avLst/>
          </a:prstGeom>
          <a:solidFill>
            <a:srgbClr val="FF0000"/>
          </a:solidFill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কী?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just">
              <a:buNone/>
            </a:pP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ক্ষতিকারক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প্রোগ্রাম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সচল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অচল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None/>
            </a:pP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3048000"/>
            <a:ext cx="5105400" cy="32766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VIRUS </a:t>
            </a:r>
            <a:r>
              <a:rPr lang="en-US" sz="4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BD" sz="4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Vital Information and Resources Under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Siege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1265</TotalTime>
  <Words>328</Words>
  <Application>Microsoft Office PowerPoint</Application>
  <PresentationFormat>On-screen Show (4:3)</PresentationFormat>
  <Paragraphs>65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Slide 1</vt:lpstr>
      <vt:lpstr>শিক্ষক পরিচিতি</vt:lpstr>
      <vt:lpstr>Slide 3</vt:lpstr>
      <vt:lpstr>Slide 4</vt:lpstr>
      <vt:lpstr>আজকের পাঠ- কম্পিউটার নিরাপত্তা - কম্পিউটার ভাইরাস ও এন্টিভাইরাস </vt:lpstr>
      <vt:lpstr>                          শিখন-ফল:</vt:lpstr>
      <vt:lpstr>Shortcut virus</vt:lpstr>
      <vt:lpstr>ভাইরাস কী?</vt:lpstr>
      <vt:lpstr>VIRUS পূর্ণরূপ কি? </vt:lpstr>
      <vt:lpstr>কত সালে ভাইরাস এর নামকরণ করা হয় ?</vt:lpstr>
      <vt:lpstr>Slide 11</vt:lpstr>
      <vt:lpstr>কম্পিউটারে ভাইরাস আক্রান্ত হওয়ার পরিনতিঃ</vt:lpstr>
      <vt:lpstr>কম্পিউটার ভাইরাস মুক্ত রাখার পদ্ধতিগুলো শিখিঃ </vt:lpstr>
      <vt:lpstr>ভাইরাসের হাত থেকে রক্ষা পাওয়ার জন্য কৌশল কি?</vt:lpstr>
      <vt:lpstr> কয়েকটি এন্টিভাইরাস প্রোগ্রাম নাম শিখিঃ</vt:lpstr>
      <vt:lpstr>একক কাজ </vt:lpstr>
      <vt:lpstr> দলীয় কাজ: সময়-০৮মিনিট </vt:lpstr>
      <vt:lpstr>মূল্যায়ন: সময়-১০ মিনিট</vt:lpstr>
      <vt:lpstr>বাড়ির কাজ:</vt:lpstr>
      <vt:lpstr>কৃতজ্ঞতা স্বীকার </vt:lpstr>
      <vt:lpstr> 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Acer</dc:creator>
  <cp:lastModifiedBy>HP</cp:lastModifiedBy>
  <cp:revision>486</cp:revision>
  <dcterms:created xsi:type="dcterms:W3CDTF">2006-08-16T00:00:00Z</dcterms:created>
  <dcterms:modified xsi:type="dcterms:W3CDTF">2020-04-02T06:27:48Z</dcterms:modified>
</cp:coreProperties>
</file>