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0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43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8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9303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55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9090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65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81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7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43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00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0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7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63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37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9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6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61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11723"/>
            <a:ext cx="685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09800"/>
            <a:ext cx="7683521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47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2209800" y="304800"/>
            <a:ext cx="4648200" cy="1295400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1" y="2209800"/>
            <a:ext cx="70251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০১। কখন ইবাদত করা যায়না এবং কেন?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০২। কিরামুন কাতেবীন মানে কী ? এদের </a:t>
            </a:r>
            <a:r>
              <a:rPr lang="bn-IN" sz="3200">
                <a:latin typeface="NikoshBAN" panose="02000000000000000000" pitchFamily="2" charset="0"/>
                <a:cs typeface="NikoshBAN" panose="02000000000000000000" pitchFamily="2" charset="0"/>
              </a:rPr>
              <a:t>কাজ কী?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733801"/>
            <a:ext cx="80771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উত্তর-১।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নাজাসাত বা নাপাক অবস্থায় ইবাদত করা যায়না।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ইবাদতের জন্য ত্বাহারাত শর্ত , সুতরাং ত্বাহারাত ছাড়া ইবাদত কবুল হয়না।</a:t>
            </a:r>
          </a:p>
        </p:txBody>
      </p:sp>
    </p:spTree>
    <p:extLst>
      <p:ext uri="{BB962C8B-B14F-4D97-AF65-F5344CB8AC3E}">
        <p14:creationId xmlns:p14="http://schemas.microsoft.com/office/powerpoint/2010/main" val="367546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017455"/>
            <a:ext cx="685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উত্তর-২।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মানুষের আমল লেখার জন্য সম্মানিত ২ জন ফেরেস্তা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মোতায়েন করেছেন, তাদেরাকে কিরামুন কাতেবীন বলে।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তারা মানুষের ভাল মন্দ লিপিবদ্ধ করেন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229896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533400" y="533400"/>
            <a:ext cx="5867400" cy="1371600"/>
          </a:xfrm>
          <a:prstGeom prst="triangle">
            <a:avLst>
              <a:gd name="adj" fmla="val 51653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4CF0634-D15C-498D-BF21-D8D2438FC56F}"/>
              </a:ext>
            </a:extLst>
          </p:cNvPr>
          <p:cNvSpPr txBox="1"/>
          <p:nvPr/>
        </p:nvSpPr>
        <p:spPr>
          <a:xfrm>
            <a:off x="1219200" y="2819400"/>
            <a:ext cx="6781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০১। নাজাসাত শব্দটি কোন ভাষার শব্দ?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০২।নাজসাত শব্দের অর্থ কী?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০৩। “মহান আল্লাহ অতিসুন্দর,তিনি  সুন্দর কে পছন্দ করেন”। এটি কার বাণি?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০৪। খাওয়ার আগে কী করতে হয়?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০৫। ইবাদতের পূর্ব শর্ত কী?</a:t>
            </a:r>
          </a:p>
        </p:txBody>
      </p:sp>
    </p:spTree>
    <p:extLst>
      <p:ext uri="{BB962C8B-B14F-4D97-AF65-F5344CB8AC3E}">
        <p14:creationId xmlns:p14="http://schemas.microsoft.com/office/powerpoint/2010/main" val="129622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xmlns="" id="{6B1F0FE2-C9E7-449C-9607-CB521D0520B6}"/>
              </a:ext>
            </a:extLst>
          </p:cNvPr>
          <p:cNvSpPr/>
          <p:nvPr/>
        </p:nvSpPr>
        <p:spPr>
          <a:xfrm>
            <a:off x="2514600" y="457200"/>
            <a:ext cx="2743200" cy="1066800"/>
          </a:xfrm>
          <a:prstGeom prst="ellipse">
            <a:avLst/>
          </a:prstGeom>
          <a:solidFill>
            <a:srgbClr val="FFC0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868C861-1AD3-4642-8143-C412D3FFE481}"/>
              </a:ext>
            </a:extLst>
          </p:cNvPr>
          <p:cNvSpPr/>
          <p:nvPr/>
        </p:nvSpPr>
        <p:spPr>
          <a:xfrm>
            <a:off x="1219200" y="2209800"/>
            <a:ext cx="5638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০১। নাজাসাত শব্দটি আরবি ভাষার শব্দ।</a:t>
            </a:r>
          </a:p>
          <a:p>
            <a:r>
              <a:rPr lang="bn-IN" sz="32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০২।নাজসাত শব্দের অর্থ অপবিত্রতা।</a:t>
            </a:r>
          </a:p>
          <a:p>
            <a:r>
              <a:rPr lang="bn-IN" sz="32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০৩। রাসুল (সঃ) এর  বাণি।</a:t>
            </a:r>
          </a:p>
          <a:p>
            <a:r>
              <a:rPr lang="bn-IN" sz="32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০৪। খাওয়ার আগে হাত ধুতে হয়।</a:t>
            </a:r>
          </a:p>
          <a:p>
            <a:r>
              <a:rPr lang="bn-IN" sz="32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০৫। ইবাদতের পূর্ব শর্ত পবিত্রতা।</a:t>
            </a:r>
          </a:p>
        </p:txBody>
      </p:sp>
    </p:spTree>
    <p:extLst>
      <p:ext uri="{BB962C8B-B14F-4D97-AF65-F5344CB8AC3E}">
        <p14:creationId xmlns:p14="http://schemas.microsoft.com/office/powerpoint/2010/main" val="243164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xmlns="" id="{0558B8A8-1F82-4AD7-A67E-D71FC860E498}"/>
              </a:ext>
            </a:extLst>
          </p:cNvPr>
          <p:cNvSpPr/>
          <p:nvPr/>
        </p:nvSpPr>
        <p:spPr>
          <a:xfrm>
            <a:off x="1524000" y="304800"/>
            <a:ext cx="4267200" cy="1066800"/>
          </a:xfrm>
          <a:prstGeom prst="ellipse">
            <a:avLst/>
          </a:prstGeom>
          <a:solidFill>
            <a:srgbClr val="00B0F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7F543C3-D35B-4D0B-86F9-5D6BA88D4DE8}"/>
              </a:ext>
            </a:extLst>
          </p:cNvPr>
          <p:cNvSpPr txBox="1"/>
          <p:nvPr/>
        </p:nvSpPr>
        <p:spPr>
          <a:xfrm>
            <a:off x="1143000" y="2438400"/>
            <a:ext cx="6781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১/ নাজাসাত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কি? নাজাসাত থেকে পবিত্র হতে হবে কেনো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 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২/ নাজাসাত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বিষয়ে রাসুল (সঃ) কী বলেছেন?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92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5F607AE-3B20-4038-B7FB-239C9F67D158}"/>
              </a:ext>
            </a:extLst>
          </p:cNvPr>
          <p:cNvSpPr txBox="1"/>
          <p:nvPr/>
        </p:nvSpPr>
        <p:spPr>
          <a:xfrm>
            <a:off x="1524000" y="5029200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762000"/>
            <a:ext cx="6661661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99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7239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</a:p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আব্দুল গফুর</a:t>
            </a:r>
          </a:p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সহঃ সুপার</a:t>
            </a:r>
          </a:p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গোপালপুর ইছাপুর আমিনিয়া দাখিল মাদ্রাসা</a:t>
            </a:r>
          </a:p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শার্শা,যশোহর।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3201"/>
            <a:ext cx="1371600" cy="1702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3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xit" presetSubtype="0" repeatCount="200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0" presetClass="exit" presetSubtype="0" repeatCount="2000" ac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0" presetClass="exit" presetSubtype="0" repeatCount="2000" ac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0" presetClass="exit" presetSubtype="0" repeatCount="2000" ac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662059"/>
            <a:ext cx="6248400" cy="397031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আকায়েদ ওয়াল ফিকহ</a:t>
            </a:r>
          </a:p>
          <a:p>
            <a:pPr algn="ctr"/>
            <a:r>
              <a:rPr lang="bn-IN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শ্রেণি-৮ম</a:t>
            </a:r>
          </a:p>
          <a:p>
            <a:pPr algn="ctr"/>
            <a:r>
              <a:rPr lang="bn-IN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অধ্যায়ঃদ্বিতীয় </a:t>
            </a:r>
            <a:endParaRPr lang="bn-IN" sz="4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 ১ম</a:t>
            </a:r>
          </a:p>
          <a:p>
            <a:pPr algn="ctr"/>
            <a:r>
              <a:rPr lang="bn-IN" sz="4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নাজাসাত</a:t>
            </a:r>
            <a:endParaRPr lang="bn-IN" sz="44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FEBA68DF-9DEC-486D-9C41-51D3CEC46A22}"/>
              </a:ext>
            </a:extLst>
          </p:cNvPr>
          <p:cNvSpPr/>
          <p:nvPr/>
        </p:nvSpPr>
        <p:spPr>
          <a:xfrm>
            <a:off x="2133600" y="457200"/>
            <a:ext cx="4648200" cy="152400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</p:txBody>
      </p:sp>
    </p:spTree>
    <p:extLst>
      <p:ext uri="{BB962C8B-B14F-4D97-AF65-F5344CB8AC3E}">
        <p14:creationId xmlns:p14="http://schemas.microsoft.com/office/powerpoint/2010/main" val="409844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5" y="3505200"/>
            <a:ext cx="3819526" cy="25463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757" y="3412129"/>
            <a:ext cx="2581275" cy="28596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97338"/>
            <a:ext cx="3759200" cy="2819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43" y="80132"/>
            <a:ext cx="3721358" cy="29770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30480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ময়লা কাপড়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6096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ময়লা কাপড়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10125" y="2971800"/>
            <a:ext cx="2200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ধৌত করছে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5803490"/>
            <a:ext cx="2200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পরিস্কার কাপড়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58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7543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শিখন ফলঃ</a:t>
            </a: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নাজাসাতের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নাজাসাতের অর্থ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খ্যা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অপরিচ্ছন্নতা ও নাজাসাতের পার্থক্য করতে পারবে। 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36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05177"/>
            <a:ext cx="6705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নাজাসাত এর শাব্দিক অর্থঃ </a:t>
            </a:r>
          </a:p>
          <a:p>
            <a:r>
              <a:rPr lang="bn-IN" sz="5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নাজাসাত আরবি শব্দ অর্থ-মলিনতা, অপবিত্রতা, অশুচিতা।</a:t>
            </a:r>
          </a:p>
          <a:p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পারিভাষিক অর্থ-</a:t>
            </a:r>
          </a:p>
          <a:p>
            <a:r>
              <a:rPr lang="bn-IN" sz="48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সকল বস্তু শরীর অথবা অন্য পবিত্র বস্তুতে লাগলে তাকে অপবিত্র করে দেয়। </a:t>
            </a:r>
            <a:endParaRPr lang="en-US" sz="48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87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82296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অপরিচ্ছন্নতাঃ</a:t>
            </a: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সব বস্তু সৌন্দর্য্য কমায়, মানুষের মনে ঘৃণা সৃষ্টি করে।</a:t>
            </a:r>
          </a:p>
          <a:p>
            <a:r>
              <a:rPr lang="bn-IN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 – হাত না ধোওয়া, নক না </a:t>
            </a:r>
            <a:r>
              <a:rPr lang="bn-IN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কাটা,দাঁত </a:t>
            </a:r>
            <a:r>
              <a:rPr lang="bn-IN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পরিস্কার না করা, নাক, চোখ , মাথা পরিস্কার না করা। </a:t>
            </a:r>
          </a:p>
          <a:p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19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838200"/>
            <a:ext cx="7010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পরিচ্ছন্নতার উপকারিতাঃ 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০১। রাসুল (সঃ) এরশাদ করেছেন- মহান আল্লাহ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অতিসুন্দর,তিনি 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সুন্দর কে পছন্দ করেন। 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০২। মানুষের ভালবাসা পাওয়া যায়।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98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591812"/>
            <a:ext cx="739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০১। হাত না ধোওয়া,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০২। নক না কাটা,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০৩। দাঁত পরিস্কার না করা, 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০৪। নাক, চোখ পরিস্কার না করা,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০৫। মাথা পরিস্কার না করা।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1799185-5921-4A72-9663-225033A6524B}"/>
              </a:ext>
            </a:extLst>
          </p:cNvPr>
          <p:cNvSpPr/>
          <p:nvPr/>
        </p:nvSpPr>
        <p:spPr>
          <a:xfrm>
            <a:off x="2209800" y="304800"/>
            <a:ext cx="3810000" cy="1066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কাজঃ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67AF09-C157-4FED-89B1-FB5A382E1CC4}"/>
              </a:ext>
            </a:extLst>
          </p:cNvPr>
          <p:cNvSpPr/>
          <p:nvPr/>
        </p:nvSpPr>
        <p:spPr>
          <a:xfrm>
            <a:off x="685800" y="1524000"/>
            <a:ext cx="6781800" cy="838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ঘৃণার সৃষ্টি হয় এমন ৫টি বিষয়ের উল্লেখ করো-</a:t>
            </a:r>
          </a:p>
        </p:txBody>
      </p:sp>
    </p:spTree>
    <p:extLst>
      <p:ext uri="{BB962C8B-B14F-4D97-AF65-F5344CB8AC3E}">
        <p14:creationId xmlns:p14="http://schemas.microsoft.com/office/powerpoint/2010/main" val="399225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517</TotalTime>
  <Words>379</Words>
  <Application>Microsoft Office PowerPoint</Application>
  <PresentationFormat>On-screen Show (4:3)</PresentationFormat>
  <Paragraphs>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ctg com</dc:creator>
  <cp:lastModifiedBy>HP</cp:lastModifiedBy>
  <cp:revision>58</cp:revision>
  <dcterms:created xsi:type="dcterms:W3CDTF">2006-08-16T00:00:00Z</dcterms:created>
  <dcterms:modified xsi:type="dcterms:W3CDTF">2020-04-02T11:14:53Z</dcterms:modified>
</cp:coreProperties>
</file>