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4" r:id="rId2"/>
    <p:sldId id="296" r:id="rId3"/>
    <p:sldId id="297" r:id="rId4"/>
    <p:sldId id="299" r:id="rId5"/>
    <p:sldId id="300" r:id="rId6"/>
    <p:sldId id="301" r:id="rId7"/>
    <p:sldId id="302" r:id="rId8"/>
    <p:sldId id="303" r:id="rId9"/>
    <p:sldId id="311" r:id="rId10"/>
    <p:sldId id="312" r:id="rId11"/>
    <p:sldId id="310" r:id="rId12"/>
    <p:sldId id="291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048" autoAdjust="0"/>
  </p:normalViewPr>
  <p:slideViewPr>
    <p:cSldViewPr snapToGrid="0">
      <p:cViewPr varScale="1">
        <p:scale>
          <a:sx n="61" d="100"/>
          <a:sy n="61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7B992-DE4B-4602-8307-1BA648651E5F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9E4CF-C302-40F9-8B94-D20B45A18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2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3B5B-BB23-40E7-9065-83A6E315BE6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723"/>
            <a:ext cx="8259097" cy="615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12610" y="2287709"/>
            <a:ext cx="50770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2" y="1317812"/>
            <a:ext cx="4304864" cy="522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 rot="16200000">
            <a:off x="4836324" y="2329634"/>
            <a:ext cx="3985047" cy="3946849"/>
          </a:xfrm>
          <a:prstGeom prst="frame">
            <a:avLst>
              <a:gd name="adj1" fmla="val 5384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4803" y="2651170"/>
            <a:ext cx="378340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তিনটি প্রধান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 রয়েছে-পদ্মা, ব্রহ্মপুত্র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মেঘনা। এছাড়াও তিস্তা,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সুরমা, কর্ণফুলি, মধুমতি,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আড়িয়াল খাঁ, বুড়িগঙ্গা 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 বড় বড় নদী রয়েছে।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4711" y="1559859"/>
            <a:ext cx="4137148" cy="3792071"/>
            <a:chOff x="374711" y="1559859"/>
            <a:chExt cx="4137148" cy="3792071"/>
          </a:xfrm>
        </p:grpSpPr>
        <p:grpSp>
          <p:nvGrpSpPr>
            <p:cNvPr id="6" name="Group 5"/>
            <p:cNvGrpSpPr/>
            <p:nvPr/>
          </p:nvGrpSpPr>
          <p:grpSpPr>
            <a:xfrm>
              <a:off x="374711" y="1559859"/>
              <a:ext cx="3806829" cy="3792071"/>
              <a:chOff x="347817" y="1627094"/>
              <a:chExt cx="3202207" cy="3792071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9" name="Freeform 8"/>
              <p:cNvSpPr/>
              <p:nvPr/>
            </p:nvSpPr>
            <p:spPr>
              <a:xfrm>
                <a:off x="347817" y="1775012"/>
                <a:ext cx="2381935" cy="3146612"/>
              </a:xfrm>
              <a:custGeom>
                <a:avLst/>
                <a:gdLst>
                  <a:gd name="connsiteX0" fmla="*/ 1510776 w 2452070"/>
                  <a:gd name="connsiteY0" fmla="*/ 0 h 3146612"/>
                  <a:gd name="connsiteX1" fmla="*/ 1483882 w 2452070"/>
                  <a:gd name="connsiteY1" fmla="*/ 67235 h 3146612"/>
                  <a:gd name="connsiteX2" fmla="*/ 1443540 w 2452070"/>
                  <a:gd name="connsiteY2" fmla="*/ 94129 h 3146612"/>
                  <a:gd name="connsiteX3" fmla="*/ 1376305 w 2452070"/>
                  <a:gd name="connsiteY3" fmla="*/ 161364 h 3146612"/>
                  <a:gd name="connsiteX4" fmla="*/ 1349411 w 2452070"/>
                  <a:gd name="connsiteY4" fmla="*/ 242047 h 3146612"/>
                  <a:gd name="connsiteX5" fmla="*/ 1322517 w 2452070"/>
                  <a:gd name="connsiteY5" fmla="*/ 363070 h 3146612"/>
                  <a:gd name="connsiteX6" fmla="*/ 1309070 w 2452070"/>
                  <a:gd name="connsiteY6" fmla="*/ 443753 h 3146612"/>
                  <a:gd name="connsiteX7" fmla="*/ 1282176 w 2452070"/>
                  <a:gd name="connsiteY7" fmla="*/ 524435 h 3146612"/>
                  <a:gd name="connsiteX8" fmla="*/ 1295623 w 2452070"/>
                  <a:gd name="connsiteY8" fmla="*/ 712694 h 3146612"/>
                  <a:gd name="connsiteX9" fmla="*/ 1322517 w 2452070"/>
                  <a:gd name="connsiteY9" fmla="*/ 793376 h 3146612"/>
                  <a:gd name="connsiteX10" fmla="*/ 1335964 w 2452070"/>
                  <a:gd name="connsiteY10" fmla="*/ 914400 h 3146612"/>
                  <a:gd name="connsiteX11" fmla="*/ 1362858 w 2452070"/>
                  <a:gd name="connsiteY11" fmla="*/ 995082 h 3146612"/>
                  <a:gd name="connsiteX12" fmla="*/ 1376305 w 2452070"/>
                  <a:gd name="connsiteY12" fmla="*/ 1035423 h 3146612"/>
                  <a:gd name="connsiteX13" fmla="*/ 1376305 w 2452070"/>
                  <a:gd name="connsiteY13" fmla="*/ 1532964 h 3146612"/>
                  <a:gd name="connsiteX14" fmla="*/ 1403199 w 2452070"/>
                  <a:gd name="connsiteY14" fmla="*/ 1613647 h 3146612"/>
                  <a:gd name="connsiteX15" fmla="*/ 1416646 w 2452070"/>
                  <a:gd name="connsiteY15" fmla="*/ 1788459 h 3146612"/>
                  <a:gd name="connsiteX16" fmla="*/ 1416646 w 2452070"/>
                  <a:gd name="connsiteY16" fmla="*/ 2057400 h 3146612"/>
                  <a:gd name="connsiteX17" fmla="*/ 1403199 w 2452070"/>
                  <a:gd name="connsiteY17" fmla="*/ 2097741 h 3146612"/>
                  <a:gd name="connsiteX18" fmla="*/ 1362858 w 2452070"/>
                  <a:gd name="connsiteY18" fmla="*/ 2124635 h 3146612"/>
                  <a:gd name="connsiteX19" fmla="*/ 1241835 w 2452070"/>
                  <a:gd name="connsiteY19" fmla="*/ 2070847 h 3146612"/>
                  <a:gd name="connsiteX20" fmla="*/ 1214940 w 2452070"/>
                  <a:gd name="connsiteY20" fmla="*/ 2043953 h 3146612"/>
                  <a:gd name="connsiteX21" fmla="*/ 1161152 w 2452070"/>
                  <a:gd name="connsiteY21" fmla="*/ 1976717 h 3146612"/>
                  <a:gd name="connsiteX22" fmla="*/ 1080470 w 2452070"/>
                  <a:gd name="connsiteY22" fmla="*/ 1936376 h 3146612"/>
                  <a:gd name="connsiteX23" fmla="*/ 999788 w 2452070"/>
                  <a:gd name="connsiteY23" fmla="*/ 1896035 h 3146612"/>
                  <a:gd name="connsiteX24" fmla="*/ 932552 w 2452070"/>
                  <a:gd name="connsiteY24" fmla="*/ 1855694 h 3146612"/>
                  <a:gd name="connsiteX25" fmla="*/ 811529 w 2452070"/>
                  <a:gd name="connsiteY25" fmla="*/ 1788459 h 3146612"/>
                  <a:gd name="connsiteX26" fmla="*/ 717399 w 2452070"/>
                  <a:gd name="connsiteY26" fmla="*/ 1707776 h 3146612"/>
                  <a:gd name="connsiteX27" fmla="*/ 582929 w 2452070"/>
                  <a:gd name="connsiteY27" fmla="*/ 1667435 h 3146612"/>
                  <a:gd name="connsiteX28" fmla="*/ 502246 w 2452070"/>
                  <a:gd name="connsiteY28" fmla="*/ 1640541 h 3146612"/>
                  <a:gd name="connsiteX29" fmla="*/ 461905 w 2452070"/>
                  <a:gd name="connsiteY29" fmla="*/ 1627094 h 3146612"/>
                  <a:gd name="connsiteX30" fmla="*/ 408117 w 2452070"/>
                  <a:gd name="connsiteY30" fmla="*/ 1519517 h 3146612"/>
                  <a:gd name="connsiteX31" fmla="*/ 327435 w 2452070"/>
                  <a:gd name="connsiteY31" fmla="*/ 1465729 h 3146612"/>
                  <a:gd name="connsiteX32" fmla="*/ 246752 w 2452070"/>
                  <a:gd name="connsiteY32" fmla="*/ 1438835 h 3146612"/>
                  <a:gd name="connsiteX33" fmla="*/ 206411 w 2452070"/>
                  <a:gd name="connsiteY33" fmla="*/ 1425388 h 3146612"/>
                  <a:gd name="connsiteX34" fmla="*/ 179517 w 2452070"/>
                  <a:gd name="connsiteY34" fmla="*/ 1385047 h 3146612"/>
                  <a:gd name="connsiteX35" fmla="*/ 139176 w 2452070"/>
                  <a:gd name="connsiteY35" fmla="*/ 1371600 h 3146612"/>
                  <a:gd name="connsiteX36" fmla="*/ 58493 w 2452070"/>
                  <a:gd name="connsiteY36" fmla="*/ 1331259 h 3146612"/>
                  <a:gd name="connsiteX37" fmla="*/ 18152 w 2452070"/>
                  <a:gd name="connsiteY37" fmla="*/ 1304364 h 3146612"/>
                  <a:gd name="connsiteX38" fmla="*/ 31599 w 2452070"/>
                  <a:gd name="connsiteY38" fmla="*/ 1385047 h 3146612"/>
                  <a:gd name="connsiteX39" fmla="*/ 112282 w 2452070"/>
                  <a:gd name="connsiteY39" fmla="*/ 1411941 h 3146612"/>
                  <a:gd name="connsiteX40" fmla="*/ 273646 w 2452070"/>
                  <a:gd name="connsiteY40" fmla="*/ 1438835 h 3146612"/>
                  <a:gd name="connsiteX41" fmla="*/ 354329 w 2452070"/>
                  <a:gd name="connsiteY41" fmla="*/ 1465729 h 3146612"/>
                  <a:gd name="connsiteX42" fmla="*/ 394670 w 2452070"/>
                  <a:gd name="connsiteY42" fmla="*/ 1479176 h 3146612"/>
                  <a:gd name="connsiteX43" fmla="*/ 421564 w 2452070"/>
                  <a:gd name="connsiteY43" fmla="*/ 1519517 h 3146612"/>
                  <a:gd name="connsiteX44" fmla="*/ 448458 w 2452070"/>
                  <a:gd name="connsiteY44" fmla="*/ 1546412 h 3146612"/>
                  <a:gd name="connsiteX45" fmla="*/ 515693 w 2452070"/>
                  <a:gd name="connsiteY45" fmla="*/ 1653988 h 3146612"/>
                  <a:gd name="connsiteX46" fmla="*/ 569482 w 2452070"/>
                  <a:gd name="connsiteY46" fmla="*/ 1667435 h 3146612"/>
                  <a:gd name="connsiteX47" fmla="*/ 663611 w 2452070"/>
                  <a:gd name="connsiteY47" fmla="*/ 1680882 h 3146612"/>
                  <a:gd name="connsiteX48" fmla="*/ 744293 w 2452070"/>
                  <a:gd name="connsiteY48" fmla="*/ 1721223 h 3146612"/>
                  <a:gd name="connsiteX49" fmla="*/ 771188 w 2452070"/>
                  <a:gd name="connsiteY49" fmla="*/ 1748117 h 3146612"/>
                  <a:gd name="connsiteX50" fmla="*/ 892211 w 2452070"/>
                  <a:gd name="connsiteY50" fmla="*/ 1788459 h 3146612"/>
                  <a:gd name="connsiteX51" fmla="*/ 932552 w 2452070"/>
                  <a:gd name="connsiteY51" fmla="*/ 1801906 h 3146612"/>
                  <a:gd name="connsiteX52" fmla="*/ 1013235 w 2452070"/>
                  <a:gd name="connsiteY52" fmla="*/ 1842247 h 3146612"/>
                  <a:gd name="connsiteX53" fmla="*/ 1093917 w 2452070"/>
                  <a:gd name="connsiteY53" fmla="*/ 1896035 h 3146612"/>
                  <a:gd name="connsiteX54" fmla="*/ 1174599 w 2452070"/>
                  <a:gd name="connsiteY54" fmla="*/ 1963270 h 3146612"/>
                  <a:gd name="connsiteX55" fmla="*/ 1255282 w 2452070"/>
                  <a:gd name="connsiteY55" fmla="*/ 1990164 h 3146612"/>
                  <a:gd name="connsiteX56" fmla="*/ 1322517 w 2452070"/>
                  <a:gd name="connsiteY56" fmla="*/ 2057400 h 3146612"/>
                  <a:gd name="connsiteX57" fmla="*/ 1403199 w 2452070"/>
                  <a:gd name="connsiteY57" fmla="*/ 2084294 h 3146612"/>
                  <a:gd name="connsiteX58" fmla="*/ 1483882 w 2452070"/>
                  <a:gd name="connsiteY58" fmla="*/ 2124635 h 3146612"/>
                  <a:gd name="connsiteX59" fmla="*/ 1524223 w 2452070"/>
                  <a:gd name="connsiteY59" fmla="*/ 2164976 h 3146612"/>
                  <a:gd name="connsiteX60" fmla="*/ 1604905 w 2452070"/>
                  <a:gd name="connsiteY60" fmla="*/ 2191870 h 3146612"/>
                  <a:gd name="connsiteX61" fmla="*/ 1618352 w 2452070"/>
                  <a:gd name="connsiteY61" fmla="*/ 2232212 h 3146612"/>
                  <a:gd name="connsiteX62" fmla="*/ 1645246 w 2452070"/>
                  <a:gd name="connsiteY62" fmla="*/ 2393576 h 3146612"/>
                  <a:gd name="connsiteX63" fmla="*/ 1699035 w 2452070"/>
                  <a:gd name="connsiteY63" fmla="*/ 2460812 h 3146612"/>
                  <a:gd name="connsiteX64" fmla="*/ 1725929 w 2452070"/>
                  <a:gd name="connsiteY64" fmla="*/ 2501153 h 3146612"/>
                  <a:gd name="connsiteX65" fmla="*/ 1766270 w 2452070"/>
                  <a:gd name="connsiteY65" fmla="*/ 2514600 h 3146612"/>
                  <a:gd name="connsiteX66" fmla="*/ 1887293 w 2452070"/>
                  <a:gd name="connsiteY66" fmla="*/ 2568388 h 3146612"/>
                  <a:gd name="connsiteX67" fmla="*/ 1927635 w 2452070"/>
                  <a:gd name="connsiteY67" fmla="*/ 2581835 h 3146612"/>
                  <a:gd name="connsiteX68" fmla="*/ 2008317 w 2452070"/>
                  <a:gd name="connsiteY68" fmla="*/ 2635623 h 3146612"/>
                  <a:gd name="connsiteX69" fmla="*/ 2048658 w 2452070"/>
                  <a:gd name="connsiteY69" fmla="*/ 2662517 h 3146612"/>
                  <a:gd name="connsiteX70" fmla="*/ 2088999 w 2452070"/>
                  <a:gd name="connsiteY70" fmla="*/ 2675964 h 3146612"/>
                  <a:gd name="connsiteX71" fmla="*/ 2142788 w 2452070"/>
                  <a:gd name="connsiteY71" fmla="*/ 2729753 h 3146612"/>
                  <a:gd name="connsiteX72" fmla="*/ 2183129 w 2452070"/>
                  <a:gd name="connsiteY72" fmla="*/ 2770094 h 3146612"/>
                  <a:gd name="connsiteX73" fmla="*/ 2250364 w 2452070"/>
                  <a:gd name="connsiteY73" fmla="*/ 2891117 h 3146612"/>
                  <a:gd name="connsiteX74" fmla="*/ 2277258 w 2452070"/>
                  <a:gd name="connsiteY74" fmla="*/ 2918012 h 3146612"/>
                  <a:gd name="connsiteX75" fmla="*/ 2331046 w 2452070"/>
                  <a:gd name="connsiteY75" fmla="*/ 2998694 h 3146612"/>
                  <a:gd name="connsiteX76" fmla="*/ 2371388 w 2452070"/>
                  <a:gd name="connsiteY76" fmla="*/ 3039035 h 3146612"/>
                  <a:gd name="connsiteX77" fmla="*/ 2398282 w 2452070"/>
                  <a:gd name="connsiteY77" fmla="*/ 3079376 h 3146612"/>
                  <a:gd name="connsiteX78" fmla="*/ 2452070 w 2452070"/>
                  <a:gd name="connsiteY78" fmla="*/ 3146612 h 314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452070" h="3146612">
                    <a:moveTo>
                      <a:pt x="1510776" y="0"/>
                    </a:moveTo>
                    <a:cubicBezTo>
                      <a:pt x="1501811" y="22412"/>
                      <a:pt x="1497912" y="47593"/>
                      <a:pt x="1483882" y="67235"/>
                    </a:cubicBezTo>
                    <a:cubicBezTo>
                      <a:pt x="1474488" y="80386"/>
                      <a:pt x="1454968" y="82701"/>
                      <a:pt x="1443540" y="94129"/>
                    </a:cubicBezTo>
                    <a:cubicBezTo>
                      <a:pt x="1353889" y="183778"/>
                      <a:pt x="1483885" y="89644"/>
                      <a:pt x="1376305" y="161364"/>
                    </a:cubicBezTo>
                    <a:cubicBezTo>
                      <a:pt x="1367340" y="188258"/>
                      <a:pt x="1354072" y="214084"/>
                      <a:pt x="1349411" y="242047"/>
                    </a:cubicBezTo>
                    <a:cubicBezTo>
                      <a:pt x="1333634" y="336711"/>
                      <a:pt x="1344586" y="296863"/>
                      <a:pt x="1322517" y="363070"/>
                    </a:cubicBezTo>
                    <a:cubicBezTo>
                      <a:pt x="1318035" y="389964"/>
                      <a:pt x="1315683" y="417302"/>
                      <a:pt x="1309070" y="443753"/>
                    </a:cubicBezTo>
                    <a:cubicBezTo>
                      <a:pt x="1302194" y="471255"/>
                      <a:pt x="1282176" y="524435"/>
                      <a:pt x="1282176" y="524435"/>
                    </a:cubicBezTo>
                    <a:cubicBezTo>
                      <a:pt x="1286658" y="587188"/>
                      <a:pt x="1286291" y="650477"/>
                      <a:pt x="1295623" y="712694"/>
                    </a:cubicBezTo>
                    <a:cubicBezTo>
                      <a:pt x="1299828" y="740729"/>
                      <a:pt x="1322517" y="793376"/>
                      <a:pt x="1322517" y="793376"/>
                    </a:cubicBezTo>
                    <a:cubicBezTo>
                      <a:pt x="1326999" y="833717"/>
                      <a:pt x="1328004" y="874599"/>
                      <a:pt x="1335964" y="914400"/>
                    </a:cubicBezTo>
                    <a:cubicBezTo>
                      <a:pt x="1341524" y="942198"/>
                      <a:pt x="1353893" y="968188"/>
                      <a:pt x="1362858" y="995082"/>
                    </a:cubicBezTo>
                    <a:lnTo>
                      <a:pt x="1376305" y="1035423"/>
                    </a:lnTo>
                    <a:cubicBezTo>
                      <a:pt x="1358477" y="1249365"/>
                      <a:pt x="1350453" y="1265828"/>
                      <a:pt x="1376305" y="1532964"/>
                    </a:cubicBezTo>
                    <a:cubicBezTo>
                      <a:pt x="1379036" y="1561181"/>
                      <a:pt x="1403199" y="1613647"/>
                      <a:pt x="1403199" y="1613647"/>
                    </a:cubicBezTo>
                    <a:cubicBezTo>
                      <a:pt x="1407681" y="1671918"/>
                      <a:pt x="1410831" y="1730306"/>
                      <a:pt x="1416646" y="1788459"/>
                    </a:cubicBezTo>
                    <a:cubicBezTo>
                      <a:pt x="1432347" y="1945474"/>
                      <a:pt x="1443607" y="1841711"/>
                      <a:pt x="1416646" y="2057400"/>
                    </a:cubicBezTo>
                    <a:cubicBezTo>
                      <a:pt x="1414888" y="2071465"/>
                      <a:pt x="1412054" y="2086673"/>
                      <a:pt x="1403199" y="2097741"/>
                    </a:cubicBezTo>
                    <a:cubicBezTo>
                      <a:pt x="1393103" y="2110361"/>
                      <a:pt x="1376305" y="2115670"/>
                      <a:pt x="1362858" y="2124635"/>
                    </a:cubicBezTo>
                    <a:cubicBezTo>
                      <a:pt x="1298881" y="2103309"/>
                      <a:pt x="1287499" y="2107378"/>
                      <a:pt x="1241835" y="2070847"/>
                    </a:cubicBezTo>
                    <a:cubicBezTo>
                      <a:pt x="1231935" y="2062927"/>
                      <a:pt x="1222860" y="2053853"/>
                      <a:pt x="1214940" y="2043953"/>
                    </a:cubicBezTo>
                    <a:cubicBezTo>
                      <a:pt x="1183877" y="2005125"/>
                      <a:pt x="1197227" y="2005578"/>
                      <a:pt x="1161152" y="1976717"/>
                    </a:cubicBezTo>
                    <a:cubicBezTo>
                      <a:pt x="1096926" y="1925336"/>
                      <a:pt x="1146747" y="1969515"/>
                      <a:pt x="1080470" y="1936376"/>
                    </a:cubicBezTo>
                    <a:cubicBezTo>
                      <a:pt x="976200" y="1884241"/>
                      <a:pt x="1101186" y="1929834"/>
                      <a:pt x="999788" y="1896035"/>
                    </a:cubicBezTo>
                    <a:cubicBezTo>
                      <a:pt x="939448" y="1835697"/>
                      <a:pt x="1011107" y="1899336"/>
                      <a:pt x="932552" y="1855694"/>
                    </a:cubicBezTo>
                    <a:cubicBezTo>
                      <a:pt x="793838" y="1778631"/>
                      <a:pt x="902811" y="1818886"/>
                      <a:pt x="811529" y="1788459"/>
                    </a:cubicBezTo>
                    <a:cubicBezTo>
                      <a:pt x="784870" y="1761800"/>
                      <a:pt x="754262" y="1724160"/>
                      <a:pt x="717399" y="1707776"/>
                    </a:cubicBezTo>
                    <a:cubicBezTo>
                      <a:pt x="651572" y="1678520"/>
                      <a:pt x="643105" y="1685488"/>
                      <a:pt x="582929" y="1667435"/>
                    </a:cubicBezTo>
                    <a:cubicBezTo>
                      <a:pt x="555775" y="1659289"/>
                      <a:pt x="529140" y="1649506"/>
                      <a:pt x="502246" y="1640541"/>
                    </a:cubicBezTo>
                    <a:lnTo>
                      <a:pt x="461905" y="1627094"/>
                    </a:lnTo>
                    <a:cubicBezTo>
                      <a:pt x="442665" y="1569374"/>
                      <a:pt x="449840" y="1550810"/>
                      <a:pt x="408117" y="1519517"/>
                    </a:cubicBezTo>
                    <a:cubicBezTo>
                      <a:pt x="382259" y="1500123"/>
                      <a:pt x="358099" y="1475950"/>
                      <a:pt x="327435" y="1465729"/>
                    </a:cubicBezTo>
                    <a:lnTo>
                      <a:pt x="246752" y="1438835"/>
                    </a:lnTo>
                    <a:lnTo>
                      <a:pt x="206411" y="1425388"/>
                    </a:lnTo>
                    <a:cubicBezTo>
                      <a:pt x="197446" y="1411941"/>
                      <a:pt x="192137" y="1395143"/>
                      <a:pt x="179517" y="1385047"/>
                    </a:cubicBezTo>
                    <a:cubicBezTo>
                      <a:pt x="168449" y="1376192"/>
                      <a:pt x="151854" y="1377939"/>
                      <a:pt x="139176" y="1371600"/>
                    </a:cubicBezTo>
                    <a:cubicBezTo>
                      <a:pt x="34908" y="1319466"/>
                      <a:pt x="159891" y="1365058"/>
                      <a:pt x="58493" y="1331259"/>
                    </a:cubicBezTo>
                    <a:cubicBezTo>
                      <a:pt x="45046" y="1322294"/>
                      <a:pt x="33831" y="1300444"/>
                      <a:pt x="18152" y="1304364"/>
                    </a:cubicBezTo>
                    <a:cubicBezTo>
                      <a:pt x="-28246" y="1315964"/>
                      <a:pt x="28585" y="1383163"/>
                      <a:pt x="31599" y="1385047"/>
                    </a:cubicBezTo>
                    <a:cubicBezTo>
                      <a:pt x="55639" y="1400072"/>
                      <a:pt x="84779" y="1405065"/>
                      <a:pt x="112282" y="1411941"/>
                    </a:cubicBezTo>
                    <a:cubicBezTo>
                      <a:pt x="201129" y="1434153"/>
                      <a:pt x="147732" y="1423096"/>
                      <a:pt x="273646" y="1438835"/>
                    </a:cubicBezTo>
                    <a:lnTo>
                      <a:pt x="354329" y="1465729"/>
                    </a:lnTo>
                    <a:lnTo>
                      <a:pt x="394670" y="1479176"/>
                    </a:lnTo>
                    <a:cubicBezTo>
                      <a:pt x="403635" y="1492623"/>
                      <a:pt x="411468" y="1506897"/>
                      <a:pt x="421564" y="1519517"/>
                    </a:cubicBezTo>
                    <a:cubicBezTo>
                      <a:pt x="429484" y="1529417"/>
                      <a:pt x="442788" y="1535072"/>
                      <a:pt x="448458" y="1546412"/>
                    </a:cubicBezTo>
                    <a:cubicBezTo>
                      <a:pt x="483838" y="1617172"/>
                      <a:pt x="449840" y="1625766"/>
                      <a:pt x="515693" y="1653988"/>
                    </a:cubicBezTo>
                    <a:cubicBezTo>
                      <a:pt x="532680" y="1661268"/>
                      <a:pt x="551299" y="1664129"/>
                      <a:pt x="569482" y="1667435"/>
                    </a:cubicBezTo>
                    <a:cubicBezTo>
                      <a:pt x="600666" y="1673105"/>
                      <a:pt x="632235" y="1676400"/>
                      <a:pt x="663611" y="1680882"/>
                    </a:cubicBezTo>
                    <a:cubicBezTo>
                      <a:pt x="706220" y="1695085"/>
                      <a:pt x="707053" y="1691431"/>
                      <a:pt x="744293" y="1721223"/>
                    </a:cubicBezTo>
                    <a:cubicBezTo>
                      <a:pt x="754193" y="1729143"/>
                      <a:pt x="759848" y="1742447"/>
                      <a:pt x="771188" y="1748117"/>
                    </a:cubicBezTo>
                    <a:cubicBezTo>
                      <a:pt x="771195" y="1748120"/>
                      <a:pt x="872037" y="1781734"/>
                      <a:pt x="892211" y="1788459"/>
                    </a:cubicBezTo>
                    <a:cubicBezTo>
                      <a:pt x="905658" y="1792941"/>
                      <a:pt x="920758" y="1794043"/>
                      <a:pt x="932552" y="1801906"/>
                    </a:cubicBezTo>
                    <a:cubicBezTo>
                      <a:pt x="984687" y="1836663"/>
                      <a:pt x="957561" y="1823689"/>
                      <a:pt x="1013235" y="1842247"/>
                    </a:cubicBezTo>
                    <a:cubicBezTo>
                      <a:pt x="1040129" y="1860176"/>
                      <a:pt x="1071061" y="1873179"/>
                      <a:pt x="1093917" y="1896035"/>
                    </a:cubicBezTo>
                    <a:cubicBezTo>
                      <a:pt x="1119250" y="1921368"/>
                      <a:pt x="1140901" y="1948293"/>
                      <a:pt x="1174599" y="1963270"/>
                    </a:cubicBezTo>
                    <a:cubicBezTo>
                      <a:pt x="1200505" y="1974784"/>
                      <a:pt x="1255282" y="1990164"/>
                      <a:pt x="1255282" y="1990164"/>
                    </a:cubicBezTo>
                    <a:cubicBezTo>
                      <a:pt x="1277694" y="2012576"/>
                      <a:pt x="1292448" y="2047377"/>
                      <a:pt x="1322517" y="2057400"/>
                    </a:cubicBezTo>
                    <a:cubicBezTo>
                      <a:pt x="1349411" y="2066365"/>
                      <a:pt x="1379611" y="2068569"/>
                      <a:pt x="1403199" y="2084294"/>
                    </a:cubicBezTo>
                    <a:cubicBezTo>
                      <a:pt x="1455334" y="2119051"/>
                      <a:pt x="1428208" y="2106077"/>
                      <a:pt x="1483882" y="2124635"/>
                    </a:cubicBezTo>
                    <a:cubicBezTo>
                      <a:pt x="1497329" y="2138082"/>
                      <a:pt x="1507599" y="2155741"/>
                      <a:pt x="1524223" y="2164976"/>
                    </a:cubicBezTo>
                    <a:cubicBezTo>
                      <a:pt x="1549004" y="2178743"/>
                      <a:pt x="1604905" y="2191870"/>
                      <a:pt x="1604905" y="2191870"/>
                    </a:cubicBezTo>
                    <a:cubicBezTo>
                      <a:pt x="1609387" y="2205317"/>
                      <a:pt x="1616022" y="2218230"/>
                      <a:pt x="1618352" y="2232212"/>
                    </a:cubicBezTo>
                    <a:cubicBezTo>
                      <a:pt x="1625808" y="2276949"/>
                      <a:pt x="1621602" y="2346289"/>
                      <a:pt x="1645246" y="2393576"/>
                    </a:cubicBezTo>
                    <a:cubicBezTo>
                      <a:pt x="1672838" y="2448760"/>
                      <a:pt x="1665682" y="2419121"/>
                      <a:pt x="1699035" y="2460812"/>
                    </a:cubicBezTo>
                    <a:cubicBezTo>
                      <a:pt x="1709131" y="2473432"/>
                      <a:pt x="1713309" y="2491057"/>
                      <a:pt x="1725929" y="2501153"/>
                    </a:cubicBezTo>
                    <a:cubicBezTo>
                      <a:pt x="1736997" y="2510008"/>
                      <a:pt x="1753592" y="2508261"/>
                      <a:pt x="1766270" y="2514600"/>
                    </a:cubicBezTo>
                    <a:cubicBezTo>
                      <a:pt x="1894125" y="2578528"/>
                      <a:pt x="1679144" y="2499006"/>
                      <a:pt x="1887293" y="2568388"/>
                    </a:cubicBezTo>
                    <a:lnTo>
                      <a:pt x="1927635" y="2581835"/>
                    </a:lnTo>
                    <a:lnTo>
                      <a:pt x="2008317" y="2635623"/>
                    </a:lnTo>
                    <a:cubicBezTo>
                      <a:pt x="2021764" y="2644588"/>
                      <a:pt x="2033326" y="2657406"/>
                      <a:pt x="2048658" y="2662517"/>
                    </a:cubicBezTo>
                    <a:lnTo>
                      <a:pt x="2088999" y="2675964"/>
                    </a:lnTo>
                    <a:lnTo>
                      <a:pt x="2142788" y="2729753"/>
                    </a:lnTo>
                    <a:lnTo>
                      <a:pt x="2183129" y="2770094"/>
                    </a:lnTo>
                    <a:cubicBezTo>
                      <a:pt x="2200039" y="2820823"/>
                      <a:pt x="2204125" y="2844877"/>
                      <a:pt x="2250364" y="2891117"/>
                    </a:cubicBezTo>
                    <a:cubicBezTo>
                      <a:pt x="2259329" y="2900082"/>
                      <a:pt x="2269651" y="2907869"/>
                      <a:pt x="2277258" y="2918012"/>
                    </a:cubicBezTo>
                    <a:cubicBezTo>
                      <a:pt x="2296651" y="2943870"/>
                      <a:pt x="2308190" y="2975839"/>
                      <a:pt x="2331046" y="2998694"/>
                    </a:cubicBezTo>
                    <a:cubicBezTo>
                      <a:pt x="2344493" y="3012141"/>
                      <a:pt x="2359213" y="3024426"/>
                      <a:pt x="2371388" y="3039035"/>
                    </a:cubicBezTo>
                    <a:cubicBezTo>
                      <a:pt x="2381734" y="3051450"/>
                      <a:pt x="2387936" y="3066961"/>
                      <a:pt x="2398282" y="3079376"/>
                    </a:cubicBezTo>
                    <a:cubicBezTo>
                      <a:pt x="2457566" y="3150517"/>
                      <a:pt x="2423870" y="3090209"/>
                      <a:pt x="2452070" y="3146612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33718" y="1627094"/>
                <a:ext cx="914400" cy="1963466"/>
              </a:xfrm>
              <a:custGeom>
                <a:avLst/>
                <a:gdLst>
                  <a:gd name="connsiteX0" fmla="*/ 0 w 914400"/>
                  <a:gd name="connsiteY0" fmla="*/ 0 h 1963466"/>
                  <a:gd name="connsiteX1" fmla="*/ 40341 w 914400"/>
                  <a:gd name="connsiteY1" fmla="*/ 161365 h 1963466"/>
                  <a:gd name="connsiteX2" fmla="*/ 53788 w 914400"/>
                  <a:gd name="connsiteY2" fmla="*/ 201706 h 1963466"/>
                  <a:gd name="connsiteX3" fmla="*/ 94129 w 914400"/>
                  <a:gd name="connsiteY3" fmla="*/ 363071 h 1963466"/>
                  <a:gd name="connsiteX4" fmla="*/ 107576 w 914400"/>
                  <a:gd name="connsiteY4" fmla="*/ 403412 h 1963466"/>
                  <a:gd name="connsiteX5" fmla="*/ 174811 w 914400"/>
                  <a:gd name="connsiteY5" fmla="*/ 470647 h 1963466"/>
                  <a:gd name="connsiteX6" fmla="*/ 228600 w 914400"/>
                  <a:gd name="connsiteY6" fmla="*/ 537882 h 1963466"/>
                  <a:gd name="connsiteX7" fmla="*/ 282388 w 914400"/>
                  <a:gd name="connsiteY7" fmla="*/ 605118 h 1963466"/>
                  <a:gd name="connsiteX8" fmla="*/ 295835 w 914400"/>
                  <a:gd name="connsiteY8" fmla="*/ 645459 h 1963466"/>
                  <a:gd name="connsiteX9" fmla="*/ 322729 w 914400"/>
                  <a:gd name="connsiteY9" fmla="*/ 685800 h 1963466"/>
                  <a:gd name="connsiteX10" fmla="*/ 363070 w 914400"/>
                  <a:gd name="connsiteY10" fmla="*/ 806824 h 1963466"/>
                  <a:gd name="connsiteX11" fmla="*/ 376517 w 914400"/>
                  <a:gd name="connsiteY11" fmla="*/ 847165 h 1963466"/>
                  <a:gd name="connsiteX12" fmla="*/ 403411 w 914400"/>
                  <a:gd name="connsiteY12" fmla="*/ 887506 h 1963466"/>
                  <a:gd name="connsiteX13" fmla="*/ 443753 w 914400"/>
                  <a:gd name="connsiteY13" fmla="*/ 1021977 h 1963466"/>
                  <a:gd name="connsiteX14" fmla="*/ 457200 w 914400"/>
                  <a:gd name="connsiteY14" fmla="*/ 1062318 h 1963466"/>
                  <a:gd name="connsiteX15" fmla="*/ 470647 w 914400"/>
                  <a:gd name="connsiteY15" fmla="*/ 1102659 h 1963466"/>
                  <a:gd name="connsiteX16" fmla="*/ 497541 w 914400"/>
                  <a:gd name="connsiteY16" fmla="*/ 1143000 h 1963466"/>
                  <a:gd name="connsiteX17" fmla="*/ 551329 w 914400"/>
                  <a:gd name="connsiteY17" fmla="*/ 1250577 h 1963466"/>
                  <a:gd name="connsiteX18" fmla="*/ 591670 w 914400"/>
                  <a:gd name="connsiteY18" fmla="*/ 1331259 h 1963466"/>
                  <a:gd name="connsiteX19" fmla="*/ 618564 w 914400"/>
                  <a:gd name="connsiteY19" fmla="*/ 1411941 h 1963466"/>
                  <a:gd name="connsiteX20" fmla="*/ 632011 w 914400"/>
                  <a:gd name="connsiteY20" fmla="*/ 1452282 h 1963466"/>
                  <a:gd name="connsiteX21" fmla="*/ 645458 w 914400"/>
                  <a:gd name="connsiteY21" fmla="*/ 1492624 h 1963466"/>
                  <a:gd name="connsiteX22" fmla="*/ 658906 w 914400"/>
                  <a:gd name="connsiteY22" fmla="*/ 1532965 h 1963466"/>
                  <a:gd name="connsiteX23" fmla="*/ 658906 w 914400"/>
                  <a:gd name="connsiteY23" fmla="*/ 1761565 h 1963466"/>
                  <a:gd name="connsiteX24" fmla="*/ 685800 w 914400"/>
                  <a:gd name="connsiteY24" fmla="*/ 1842247 h 1963466"/>
                  <a:gd name="connsiteX25" fmla="*/ 766482 w 914400"/>
                  <a:gd name="connsiteY25" fmla="*/ 1909482 h 1963466"/>
                  <a:gd name="connsiteX26" fmla="*/ 793376 w 914400"/>
                  <a:gd name="connsiteY26" fmla="*/ 1936377 h 1963466"/>
                  <a:gd name="connsiteX27" fmla="*/ 914400 w 914400"/>
                  <a:gd name="connsiteY27" fmla="*/ 1963271 h 196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14400" h="1963466">
                    <a:moveTo>
                      <a:pt x="0" y="0"/>
                    </a:moveTo>
                    <a:cubicBezTo>
                      <a:pt x="13447" y="53788"/>
                      <a:pt x="26055" y="107793"/>
                      <a:pt x="40341" y="161365"/>
                    </a:cubicBezTo>
                    <a:cubicBezTo>
                      <a:pt x="43993" y="175061"/>
                      <a:pt x="50713" y="187869"/>
                      <a:pt x="53788" y="201706"/>
                    </a:cubicBezTo>
                    <a:cubicBezTo>
                      <a:pt x="90003" y="364674"/>
                      <a:pt x="39786" y="200039"/>
                      <a:pt x="94129" y="363071"/>
                    </a:cubicBezTo>
                    <a:cubicBezTo>
                      <a:pt x="98611" y="376518"/>
                      <a:pt x="99713" y="391618"/>
                      <a:pt x="107576" y="403412"/>
                    </a:cubicBezTo>
                    <a:cubicBezTo>
                      <a:pt x="153679" y="472566"/>
                      <a:pt x="110779" y="419422"/>
                      <a:pt x="174811" y="470647"/>
                    </a:cubicBezTo>
                    <a:cubicBezTo>
                      <a:pt x="210889" y="499509"/>
                      <a:pt x="197536" y="499051"/>
                      <a:pt x="228600" y="537882"/>
                    </a:cubicBezTo>
                    <a:cubicBezTo>
                      <a:pt x="261951" y="579572"/>
                      <a:pt x="254797" y="549937"/>
                      <a:pt x="282388" y="605118"/>
                    </a:cubicBezTo>
                    <a:cubicBezTo>
                      <a:pt x="288727" y="617796"/>
                      <a:pt x="289496" y="632781"/>
                      <a:pt x="295835" y="645459"/>
                    </a:cubicBezTo>
                    <a:cubicBezTo>
                      <a:pt x="303063" y="659914"/>
                      <a:pt x="316165" y="671032"/>
                      <a:pt x="322729" y="685800"/>
                    </a:cubicBezTo>
                    <a:cubicBezTo>
                      <a:pt x="322733" y="685808"/>
                      <a:pt x="356345" y="786649"/>
                      <a:pt x="363070" y="806824"/>
                    </a:cubicBezTo>
                    <a:cubicBezTo>
                      <a:pt x="367552" y="820271"/>
                      <a:pt x="368654" y="835371"/>
                      <a:pt x="376517" y="847165"/>
                    </a:cubicBezTo>
                    <a:lnTo>
                      <a:pt x="403411" y="887506"/>
                    </a:lnTo>
                    <a:cubicBezTo>
                      <a:pt x="423734" y="968799"/>
                      <a:pt x="411013" y="923758"/>
                      <a:pt x="443753" y="1021977"/>
                    </a:cubicBezTo>
                    <a:lnTo>
                      <a:pt x="457200" y="1062318"/>
                    </a:lnTo>
                    <a:cubicBezTo>
                      <a:pt x="461682" y="1075765"/>
                      <a:pt x="462784" y="1090865"/>
                      <a:pt x="470647" y="1102659"/>
                    </a:cubicBezTo>
                    <a:cubicBezTo>
                      <a:pt x="479612" y="1116106"/>
                      <a:pt x="490977" y="1128232"/>
                      <a:pt x="497541" y="1143000"/>
                    </a:cubicBezTo>
                    <a:cubicBezTo>
                      <a:pt x="546987" y="1254253"/>
                      <a:pt x="496097" y="1195343"/>
                      <a:pt x="551329" y="1250577"/>
                    </a:cubicBezTo>
                    <a:cubicBezTo>
                      <a:pt x="600370" y="1397700"/>
                      <a:pt x="522157" y="1174855"/>
                      <a:pt x="591670" y="1331259"/>
                    </a:cubicBezTo>
                    <a:cubicBezTo>
                      <a:pt x="603184" y="1357164"/>
                      <a:pt x="609599" y="1385047"/>
                      <a:pt x="618564" y="1411941"/>
                    </a:cubicBezTo>
                    <a:lnTo>
                      <a:pt x="632011" y="1452282"/>
                    </a:lnTo>
                    <a:lnTo>
                      <a:pt x="645458" y="1492624"/>
                    </a:lnTo>
                    <a:lnTo>
                      <a:pt x="658906" y="1532965"/>
                    </a:lnTo>
                    <a:cubicBezTo>
                      <a:pt x="645200" y="1642604"/>
                      <a:pt x="636102" y="1647545"/>
                      <a:pt x="658906" y="1761565"/>
                    </a:cubicBezTo>
                    <a:cubicBezTo>
                      <a:pt x="664466" y="1789363"/>
                      <a:pt x="665754" y="1822201"/>
                      <a:pt x="685800" y="1842247"/>
                    </a:cubicBezTo>
                    <a:cubicBezTo>
                      <a:pt x="781636" y="1938083"/>
                      <a:pt x="672868" y="1834590"/>
                      <a:pt x="766482" y="1909482"/>
                    </a:cubicBezTo>
                    <a:cubicBezTo>
                      <a:pt x="776382" y="1917402"/>
                      <a:pt x="782036" y="1930707"/>
                      <a:pt x="793376" y="1936377"/>
                    </a:cubicBezTo>
                    <a:cubicBezTo>
                      <a:pt x="855668" y="1967523"/>
                      <a:pt x="860484" y="1963271"/>
                      <a:pt x="914400" y="1963271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79929" y="2622176"/>
                <a:ext cx="927847" cy="996701"/>
              </a:xfrm>
              <a:custGeom>
                <a:avLst/>
                <a:gdLst>
                  <a:gd name="connsiteX0" fmla="*/ 0 w 927847"/>
                  <a:gd name="connsiteY0" fmla="*/ 0 h 996701"/>
                  <a:gd name="connsiteX1" fmla="*/ 40342 w 927847"/>
                  <a:gd name="connsiteY1" fmla="*/ 147918 h 996701"/>
                  <a:gd name="connsiteX2" fmla="*/ 67236 w 927847"/>
                  <a:gd name="connsiteY2" fmla="*/ 188259 h 996701"/>
                  <a:gd name="connsiteX3" fmla="*/ 94130 w 927847"/>
                  <a:gd name="connsiteY3" fmla="*/ 268942 h 996701"/>
                  <a:gd name="connsiteX4" fmla="*/ 121024 w 927847"/>
                  <a:gd name="connsiteY4" fmla="*/ 349624 h 996701"/>
                  <a:gd name="connsiteX5" fmla="*/ 134471 w 927847"/>
                  <a:gd name="connsiteY5" fmla="*/ 389965 h 996701"/>
                  <a:gd name="connsiteX6" fmla="*/ 174812 w 927847"/>
                  <a:gd name="connsiteY6" fmla="*/ 416859 h 996701"/>
                  <a:gd name="connsiteX7" fmla="*/ 188259 w 927847"/>
                  <a:gd name="connsiteY7" fmla="*/ 457200 h 996701"/>
                  <a:gd name="connsiteX8" fmla="*/ 295836 w 927847"/>
                  <a:gd name="connsiteY8" fmla="*/ 537883 h 996701"/>
                  <a:gd name="connsiteX9" fmla="*/ 336177 w 927847"/>
                  <a:gd name="connsiteY9" fmla="*/ 564777 h 996701"/>
                  <a:gd name="connsiteX10" fmla="*/ 363071 w 927847"/>
                  <a:gd name="connsiteY10" fmla="*/ 605118 h 996701"/>
                  <a:gd name="connsiteX11" fmla="*/ 376518 w 927847"/>
                  <a:gd name="connsiteY11" fmla="*/ 645459 h 996701"/>
                  <a:gd name="connsiteX12" fmla="*/ 416859 w 927847"/>
                  <a:gd name="connsiteY12" fmla="*/ 672353 h 996701"/>
                  <a:gd name="connsiteX13" fmla="*/ 443753 w 927847"/>
                  <a:gd name="connsiteY13" fmla="*/ 699248 h 996701"/>
                  <a:gd name="connsiteX14" fmla="*/ 484095 w 927847"/>
                  <a:gd name="connsiteY14" fmla="*/ 766483 h 996701"/>
                  <a:gd name="connsiteX15" fmla="*/ 537883 w 927847"/>
                  <a:gd name="connsiteY15" fmla="*/ 847165 h 996701"/>
                  <a:gd name="connsiteX16" fmla="*/ 605118 w 927847"/>
                  <a:gd name="connsiteY16" fmla="*/ 927848 h 996701"/>
                  <a:gd name="connsiteX17" fmla="*/ 645459 w 927847"/>
                  <a:gd name="connsiteY17" fmla="*/ 941295 h 996701"/>
                  <a:gd name="connsiteX18" fmla="*/ 685800 w 927847"/>
                  <a:gd name="connsiteY18" fmla="*/ 981636 h 996701"/>
                  <a:gd name="connsiteX19" fmla="*/ 874059 w 927847"/>
                  <a:gd name="connsiteY19" fmla="*/ 981636 h 996701"/>
                  <a:gd name="connsiteX20" fmla="*/ 927847 w 927847"/>
                  <a:gd name="connsiteY20" fmla="*/ 954742 h 99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7847" h="996701">
                    <a:moveTo>
                      <a:pt x="0" y="0"/>
                    </a:moveTo>
                    <a:cubicBezTo>
                      <a:pt x="7217" y="36087"/>
                      <a:pt x="20842" y="118668"/>
                      <a:pt x="40342" y="147918"/>
                    </a:cubicBezTo>
                    <a:cubicBezTo>
                      <a:pt x="49307" y="161365"/>
                      <a:pt x="60672" y="173491"/>
                      <a:pt x="67236" y="188259"/>
                    </a:cubicBezTo>
                    <a:cubicBezTo>
                      <a:pt x="78750" y="214165"/>
                      <a:pt x="85165" y="242048"/>
                      <a:pt x="94130" y="268942"/>
                    </a:cubicBezTo>
                    <a:lnTo>
                      <a:pt x="121024" y="349624"/>
                    </a:lnTo>
                    <a:cubicBezTo>
                      <a:pt x="125506" y="363071"/>
                      <a:pt x="122677" y="382102"/>
                      <a:pt x="134471" y="389965"/>
                    </a:cubicBezTo>
                    <a:lnTo>
                      <a:pt x="174812" y="416859"/>
                    </a:lnTo>
                    <a:cubicBezTo>
                      <a:pt x="179294" y="430306"/>
                      <a:pt x="180966" y="445046"/>
                      <a:pt x="188259" y="457200"/>
                    </a:cubicBezTo>
                    <a:cubicBezTo>
                      <a:pt x="204844" y="484842"/>
                      <a:pt x="289156" y="533430"/>
                      <a:pt x="295836" y="537883"/>
                    </a:cubicBezTo>
                    <a:lnTo>
                      <a:pt x="336177" y="564777"/>
                    </a:lnTo>
                    <a:cubicBezTo>
                      <a:pt x="345142" y="578224"/>
                      <a:pt x="355843" y="590663"/>
                      <a:pt x="363071" y="605118"/>
                    </a:cubicBezTo>
                    <a:cubicBezTo>
                      <a:pt x="369410" y="617796"/>
                      <a:pt x="367663" y="634391"/>
                      <a:pt x="376518" y="645459"/>
                    </a:cubicBezTo>
                    <a:cubicBezTo>
                      <a:pt x="386614" y="658079"/>
                      <a:pt x="404239" y="662257"/>
                      <a:pt x="416859" y="672353"/>
                    </a:cubicBezTo>
                    <a:cubicBezTo>
                      <a:pt x="426759" y="680273"/>
                      <a:pt x="434788" y="690283"/>
                      <a:pt x="443753" y="699248"/>
                    </a:cubicBezTo>
                    <a:cubicBezTo>
                      <a:pt x="469465" y="776383"/>
                      <a:pt x="439793" y="707414"/>
                      <a:pt x="484095" y="766483"/>
                    </a:cubicBezTo>
                    <a:cubicBezTo>
                      <a:pt x="503489" y="792341"/>
                      <a:pt x="519954" y="820271"/>
                      <a:pt x="537883" y="847165"/>
                    </a:cubicBezTo>
                    <a:cubicBezTo>
                      <a:pt x="557727" y="876931"/>
                      <a:pt x="574058" y="907141"/>
                      <a:pt x="605118" y="927848"/>
                    </a:cubicBezTo>
                    <a:cubicBezTo>
                      <a:pt x="616912" y="935711"/>
                      <a:pt x="632012" y="936813"/>
                      <a:pt x="645459" y="941295"/>
                    </a:cubicBezTo>
                    <a:cubicBezTo>
                      <a:pt x="658906" y="954742"/>
                      <a:pt x="669977" y="971087"/>
                      <a:pt x="685800" y="981636"/>
                    </a:cubicBezTo>
                    <a:cubicBezTo>
                      <a:pt x="734693" y="1014231"/>
                      <a:pt x="846207" y="984168"/>
                      <a:pt x="874059" y="981636"/>
                    </a:cubicBezTo>
                    <a:cubicBezTo>
                      <a:pt x="920414" y="966184"/>
                      <a:pt x="904377" y="978212"/>
                      <a:pt x="927847" y="95474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640541" y="2447365"/>
                <a:ext cx="704692" cy="1937480"/>
              </a:xfrm>
              <a:custGeom>
                <a:avLst/>
                <a:gdLst>
                  <a:gd name="connsiteX0" fmla="*/ 0 w 704692"/>
                  <a:gd name="connsiteY0" fmla="*/ 0 h 1937480"/>
                  <a:gd name="connsiteX1" fmla="*/ 40341 w 704692"/>
                  <a:gd name="connsiteY1" fmla="*/ 67235 h 1937480"/>
                  <a:gd name="connsiteX2" fmla="*/ 67235 w 704692"/>
                  <a:gd name="connsiteY2" fmla="*/ 147917 h 1937480"/>
                  <a:gd name="connsiteX3" fmla="*/ 80683 w 704692"/>
                  <a:gd name="connsiteY3" fmla="*/ 188259 h 1937480"/>
                  <a:gd name="connsiteX4" fmla="*/ 94130 w 704692"/>
                  <a:gd name="connsiteY4" fmla="*/ 228600 h 1937480"/>
                  <a:gd name="connsiteX5" fmla="*/ 147918 w 704692"/>
                  <a:gd name="connsiteY5" fmla="*/ 309282 h 1937480"/>
                  <a:gd name="connsiteX6" fmla="*/ 188259 w 704692"/>
                  <a:gd name="connsiteY6" fmla="*/ 322729 h 1937480"/>
                  <a:gd name="connsiteX7" fmla="*/ 255494 w 704692"/>
                  <a:gd name="connsiteY7" fmla="*/ 416859 h 1937480"/>
                  <a:gd name="connsiteX8" fmla="*/ 282388 w 704692"/>
                  <a:gd name="connsiteY8" fmla="*/ 457200 h 1937480"/>
                  <a:gd name="connsiteX9" fmla="*/ 322730 w 704692"/>
                  <a:gd name="connsiteY9" fmla="*/ 470647 h 1937480"/>
                  <a:gd name="connsiteX10" fmla="*/ 403412 w 704692"/>
                  <a:gd name="connsiteY10" fmla="*/ 510988 h 1937480"/>
                  <a:gd name="connsiteX11" fmla="*/ 416859 w 704692"/>
                  <a:gd name="connsiteY11" fmla="*/ 551329 h 1937480"/>
                  <a:gd name="connsiteX12" fmla="*/ 497541 w 704692"/>
                  <a:gd name="connsiteY12" fmla="*/ 578223 h 1937480"/>
                  <a:gd name="connsiteX13" fmla="*/ 510988 w 704692"/>
                  <a:gd name="connsiteY13" fmla="*/ 618564 h 1937480"/>
                  <a:gd name="connsiteX14" fmla="*/ 591671 w 704692"/>
                  <a:gd name="connsiteY14" fmla="*/ 726141 h 1937480"/>
                  <a:gd name="connsiteX15" fmla="*/ 632012 w 704692"/>
                  <a:gd name="connsiteY15" fmla="*/ 874059 h 1937480"/>
                  <a:gd name="connsiteX16" fmla="*/ 645459 w 704692"/>
                  <a:gd name="connsiteY16" fmla="*/ 927847 h 1937480"/>
                  <a:gd name="connsiteX17" fmla="*/ 685800 w 704692"/>
                  <a:gd name="connsiteY17" fmla="*/ 1048870 h 1937480"/>
                  <a:gd name="connsiteX18" fmla="*/ 699247 w 704692"/>
                  <a:gd name="connsiteY18" fmla="*/ 1089211 h 1937480"/>
                  <a:gd name="connsiteX19" fmla="*/ 658906 w 704692"/>
                  <a:gd name="connsiteY19" fmla="*/ 1331259 h 1937480"/>
                  <a:gd name="connsiteX20" fmla="*/ 618565 w 704692"/>
                  <a:gd name="connsiteY20" fmla="*/ 1358153 h 1937480"/>
                  <a:gd name="connsiteX21" fmla="*/ 578224 w 704692"/>
                  <a:gd name="connsiteY21" fmla="*/ 1371600 h 1937480"/>
                  <a:gd name="connsiteX22" fmla="*/ 564777 w 704692"/>
                  <a:gd name="connsiteY22" fmla="*/ 1411941 h 1937480"/>
                  <a:gd name="connsiteX23" fmla="*/ 484094 w 704692"/>
                  <a:gd name="connsiteY23" fmla="*/ 1438835 h 1937480"/>
                  <a:gd name="connsiteX24" fmla="*/ 470647 w 704692"/>
                  <a:gd name="connsiteY24" fmla="*/ 1492623 h 1937480"/>
                  <a:gd name="connsiteX25" fmla="*/ 443753 w 704692"/>
                  <a:gd name="connsiteY25" fmla="*/ 1573306 h 1937480"/>
                  <a:gd name="connsiteX26" fmla="*/ 484094 w 704692"/>
                  <a:gd name="connsiteY26" fmla="*/ 1869141 h 1937480"/>
                  <a:gd name="connsiteX27" fmla="*/ 537883 w 704692"/>
                  <a:gd name="connsiteY27" fmla="*/ 1936376 h 1937480"/>
                  <a:gd name="connsiteX28" fmla="*/ 551330 w 704692"/>
                  <a:gd name="connsiteY28" fmla="*/ 1936376 h 193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4692" h="1937480">
                    <a:moveTo>
                      <a:pt x="0" y="0"/>
                    </a:moveTo>
                    <a:cubicBezTo>
                      <a:pt x="13447" y="22412"/>
                      <a:pt x="29526" y="43441"/>
                      <a:pt x="40341" y="67235"/>
                    </a:cubicBezTo>
                    <a:cubicBezTo>
                      <a:pt x="52072" y="93043"/>
                      <a:pt x="58270" y="121023"/>
                      <a:pt x="67235" y="147917"/>
                    </a:cubicBezTo>
                    <a:lnTo>
                      <a:pt x="80683" y="188259"/>
                    </a:lnTo>
                    <a:cubicBezTo>
                      <a:pt x="85165" y="201706"/>
                      <a:pt x="86267" y="216806"/>
                      <a:pt x="94130" y="228600"/>
                    </a:cubicBezTo>
                    <a:cubicBezTo>
                      <a:pt x="112059" y="255494"/>
                      <a:pt x="117254" y="299061"/>
                      <a:pt x="147918" y="309282"/>
                    </a:cubicBezTo>
                    <a:lnTo>
                      <a:pt x="188259" y="322729"/>
                    </a:lnTo>
                    <a:cubicBezTo>
                      <a:pt x="219635" y="416858"/>
                      <a:pt x="188259" y="394446"/>
                      <a:pt x="255494" y="416859"/>
                    </a:cubicBezTo>
                    <a:cubicBezTo>
                      <a:pt x="264459" y="430306"/>
                      <a:pt x="269768" y="447104"/>
                      <a:pt x="282388" y="457200"/>
                    </a:cubicBezTo>
                    <a:cubicBezTo>
                      <a:pt x="293457" y="466055"/>
                      <a:pt x="310052" y="464308"/>
                      <a:pt x="322730" y="470647"/>
                    </a:cubicBezTo>
                    <a:cubicBezTo>
                      <a:pt x="427003" y="522783"/>
                      <a:pt x="302010" y="477187"/>
                      <a:pt x="403412" y="510988"/>
                    </a:cubicBezTo>
                    <a:cubicBezTo>
                      <a:pt x="407894" y="524435"/>
                      <a:pt x="405325" y="543090"/>
                      <a:pt x="416859" y="551329"/>
                    </a:cubicBezTo>
                    <a:cubicBezTo>
                      <a:pt x="439927" y="567806"/>
                      <a:pt x="497541" y="578223"/>
                      <a:pt x="497541" y="578223"/>
                    </a:cubicBezTo>
                    <a:cubicBezTo>
                      <a:pt x="502023" y="591670"/>
                      <a:pt x="503695" y="606410"/>
                      <a:pt x="510988" y="618564"/>
                    </a:cubicBezTo>
                    <a:cubicBezTo>
                      <a:pt x="558774" y="698207"/>
                      <a:pt x="535858" y="558701"/>
                      <a:pt x="591671" y="726141"/>
                    </a:cubicBezTo>
                    <a:cubicBezTo>
                      <a:pt x="616807" y="801548"/>
                      <a:pt x="601680" y="752730"/>
                      <a:pt x="632012" y="874059"/>
                    </a:cubicBezTo>
                    <a:cubicBezTo>
                      <a:pt x="636494" y="891988"/>
                      <a:pt x="639615" y="910314"/>
                      <a:pt x="645459" y="927847"/>
                    </a:cubicBezTo>
                    <a:lnTo>
                      <a:pt x="685800" y="1048870"/>
                    </a:lnTo>
                    <a:lnTo>
                      <a:pt x="699247" y="1089211"/>
                    </a:lnTo>
                    <a:cubicBezTo>
                      <a:pt x="690805" y="1224289"/>
                      <a:pt x="735588" y="1269913"/>
                      <a:pt x="658906" y="1331259"/>
                    </a:cubicBezTo>
                    <a:cubicBezTo>
                      <a:pt x="646286" y="1341355"/>
                      <a:pt x="633020" y="1350925"/>
                      <a:pt x="618565" y="1358153"/>
                    </a:cubicBezTo>
                    <a:cubicBezTo>
                      <a:pt x="605887" y="1364492"/>
                      <a:pt x="591671" y="1367118"/>
                      <a:pt x="578224" y="1371600"/>
                    </a:cubicBezTo>
                    <a:cubicBezTo>
                      <a:pt x="573742" y="1385047"/>
                      <a:pt x="576311" y="1403702"/>
                      <a:pt x="564777" y="1411941"/>
                    </a:cubicBezTo>
                    <a:cubicBezTo>
                      <a:pt x="541708" y="1428418"/>
                      <a:pt x="484094" y="1438835"/>
                      <a:pt x="484094" y="1438835"/>
                    </a:cubicBezTo>
                    <a:cubicBezTo>
                      <a:pt x="479612" y="1456764"/>
                      <a:pt x="475957" y="1474921"/>
                      <a:pt x="470647" y="1492623"/>
                    </a:cubicBezTo>
                    <a:cubicBezTo>
                      <a:pt x="462501" y="1519777"/>
                      <a:pt x="443753" y="1573306"/>
                      <a:pt x="443753" y="1573306"/>
                    </a:cubicBezTo>
                    <a:cubicBezTo>
                      <a:pt x="445958" y="1608584"/>
                      <a:pt x="439609" y="1802414"/>
                      <a:pt x="484094" y="1869141"/>
                    </a:cubicBezTo>
                    <a:cubicBezTo>
                      <a:pt x="498482" y="1890722"/>
                      <a:pt x="514888" y="1921046"/>
                      <a:pt x="537883" y="1936376"/>
                    </a:cubicBezTo>
                    <a:cubicBezTo>
                      <a:pt x="541613" y="1938862"/>
                      <a:pt x="546848" y="1936376"/>
                      <a:pt x="551330" y="1936376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111188" y="2622176"/>
                <a:ext cx="409621" cy="820271"/>
              </a:xfrm>
              <a:custGeom>
                <a:avLst/>
                <a:gdLst>
                  <a:gd name="connsiteX0" fmla="*/ 0 w 409621"/>
                  <a:gd name="connsiteY0" fmla="*/ 0 h 820271"/>
                  <a:gd name="connsiteX1" fmla="*/ 80683 w 409621"/>
                  <a:gd name="connsiteY1" fmla="*/ 134471 h 820271"/>
                  <a:gd name="connsiteX2" fmla="*/ 107577 w 409621"/>
                  <a:gd name="connsiteY2" fmla="*/ 215153 h 820271"/>
                  <a:gd name="connsiteX3" fmla="*/ 134471 w 409621"/>
                  <a:gd name="connsiteY3" fmla="*/ 242048 h 820271"/>
                  <a:gd name="connsiteX4" fmla="*/ 215153 w 409621"/>
                  <a:gd name="connsiteY4" fmla="*/ 363071 h 820271"/>
                  <a:gd name="connsiteX5" fmla="*/ 242047 w 409621"/>
                  <a:gd name="connsiteY5" fmla="*/ 403412 h 820271"/>
                  <a:gd name="connsiteX6" fmla="*/ 282388 w 409621"/>
                  <a:gd name="connsiteY6" fmla="*/ 430306 h 820271"/>
                  <a:gd name="connsiteX7" fmla="*/ 376518 w 409621"/>
                  <a:gd name="connsiteY7" fmla="*/ 497542 h 820271"/>
                  <a:gd name="connsiteX8" fmla="*/ 403412 w 409621"/>
                  <a:gd name="connsiteY8" fmla="*/ 820271 h 82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21" h="820271">
                    <a:moveTo>
                      <a:pt x="0" y="0"/>
                    </a:moveTo>
                    <a:cubicBezTo>
                      <a:pt x="26894" y="44824"/>
                      <a:pt x="57306" y="87717"/>
                      <a:pt x="80683" y="134471"/>
                    </a:cubicBezTo>
                    <a:cubicBezTo>
                      <a:pt x="93361" y="159827"/>
                      <a:pt x="87532" y="195107"/>
                      <a:pt x="107577" y="215153"/>
                    </a:cubicBezTo>
                    <a:cubicBezTo>
                      <a:pt x="116542" y="224118"/>
                      <a:pt x="126864" y="231905"/>
                      <a:pt x="134471" y="242048"/>
                    </a:cubicBezTo>
                    <a:lnTo>
                      <a:pt x="215153" y="363071"/>
                    </a:lnTo>
                    <a:cubicBezTo>
                      <a:pt x="224118" y="376518"/>
                      <a:pt x="228600" y="394447"/>
                      <a:pt x="242047" y="403412"/>
                    </a:cubicBezTo>
                    <a:cubicBezTo>
                      <a:pt x="255494" y="412377"/>
                      <a:pt x="270117" y="419788"/>
                      <a:pt x="282388" y="430306"/>
                    </a:cubicBezTo>
                    <a:cubicBezTo>
                      <a:pt x="363603" y="499919"/>
                      <a:pt x="302393" y="472834"/>
                      <a:pt x="376518" y="497542"/>
                    </a:cubicBezTo>
                    <a:cubicBezTo>
                      <a:pt x="428926" y="654766"/>
                      <a:pt x="403412" y="549875"/>
                      <a:pt x="403412" y="820271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420471" y="2662518"/>
                <a:ext cx="1129553" cy="430306"/>
              </a:xfrm>
              <a:custGeom>
                <a:avLst/>
                <a:gdLst>
                  <a:gd name="connsiteX0" fmla="*/ 0 w 1129553"/>
                  <a:gd name="connsiteY0" fmla="*/ 430306 h 430306"/>
                  <a:gd name="connsiteX1" fmla="*/ 40341 w 1129553"/>
                  <a:gd name="connsiteY1" fmla="*/ 363070 h 430306"/>
                  <a:gd name="connsiteX2" fmla="*/ 67235 w 1129553"/>
                  <a:gd name="connsiteY2" fmla="*/ 322729 h 430306"/>
                  <a:gd name="connsiteX3" fmla="*/ 80682 w 1129553"/>
                  <a:gd name="connsiteY3" fmla="*/ 282388 h 430306"/>
                  <a:gd name="connsiteX4" fmla="*/ 134470 w 1129553"/>
                  <a:gd name="connsiteY4" fmla="*/ 201706 h 430306"/>
                  <a:gd name="connsiteX5" fmla="*/ 147917 w 1129553"/>
                  <a:gd name="connsiteY5" fmla="*/ 161364 h 430306"/>
                  <a:gd name="connsiteX6" fmla="*/ 201705 w 1129553"/>
                  <a:gd name="connsiteY6" fmla="*/ 80682 h 430306"/>
                  <a:gd name="connsiteX7" fmla="*/ 282388 w 1129553"/>
                  <a:gd name="connsiteY7" fmla="*/ 121023 h 430306"/>
                  <a:gd name="connsiteX8" fmla="*/ 363070 w 1129553"/>
                  <a:gd name="connsiteY8" fmla="*/ 161364 h 430306"/>
                  <a:gd name="connsiteX9" fmla="*/ 430305 w 1129553"/>
                  <a:gd name="connsiteY9" fmla="*/ 215153 h 430306"/>
                  <a:gd name="connsiteX10" fmla="*/ 457200 w 1129553"/>
                  <a:gd name="connsiteY10" fmla="*/ 242047 h 430306"/>
                  <a:gd name="connsiteX11" fmla="*/ 645458 w 1129553"/>
                  <a:gd name="connsiteY11" fmla="*/ 268941 h 430306"/>
                  <a:gd name="connsiteX12" fmla="*/ 726141 w 1129553"/>
                  <a:gd name="connsiteY12" fmla="*/ 295835 h 430306"/>
                  <a:gd name="connsiteX13" fmla="*/ 766482 w 1129553"/>
                  <a:gd name="connsiteY13" fmla="*/ 309282 h 430306"/>
                  <a:gd name="connsiteX14" fmla="*/ 927847 w 1129553"/>
                  <a:gd name="connsiteY14" fmla="*/ 282388 h 430306"/>
                  <a:gd name="connsiteX15" fmla="*/ 968188 w 1129553"/>
                  <a:gd name="connsiteY15" fmla="*/ 255494 h 430306"/>
                  <a:gd name="connsiteX16" fmla="*/ 995082 w 1129553"/>
                  <a:gd name="connsiteY16" fmla="*/ 215153 h 430306"/>
                  <a:gd name="connsiteX17" fmla="*/ 1008529 w 1129553"/>
                  <a:gd name="connsiteY17" fmla="*/ 174811 h 430306"/>
                  <a:gd name="connsiteX18" fmla="*/ 1062317 w 1129553"/>
                  <a:gd name="connsiteY18" fmla="*/ 94129 h 430306"/>
                  <a:gd name="connsiteX19" fmla="*/ 1075764 w 1129553"/>
                  <a:gd name="connsiteY19" fmla="*/ 53788 h 430306"/>
                  <a:gd name="connsiteX20" fmla="*/ 1129553 w 1129553"/>
                  <a:gd name="connsiteY20" fmla="*/ 0 h 4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9553" h="430306">
                    <a:moveTo>
                      <a:pt x="0" y="430306"/>
                    </a:moveTo>
                    <a:cubicBezTo>
                      <a:pt x="13447" y="407894"/>
                      <a:pt x="26489" y="385234"/>
                      <a:pt x="40341" y="363070"/>
                    </a:cubicBezTo>
                    <a:cubicBezTo>
                      <a:pt x="48906" y="349365"/>
                      <a:pt x="60007" y="337184"/>
                      <a:pt x="67235" y="322729"/>
                    </a:cubicBezTo>
                    <a:cubicBezTo>
                      <a:pt x="73574" y="310051"/>
                      <a:pt x="73798" y="294779"/>
                      <a:pt x="80682" y="282388"/>
                    </a:cubicBezTo>
                    <a:cubicBezTo>
                      <a:pt x="96379" y="254133"/>
                      <a:pt x="134470" y="201706"/>
                      <a:pt x="134470" y="201706"/>
                    </a:cubicBezTo>
                    <a:cubicBezTo>
                      <a:pt x="138952" y="188259"/>
                      <a:pt x="141033" y="173755"/>
                      <a:pt x="147917" y="161364"/>
                    </a:cubicBezTo>
                    <a:cubicBezTo>
                      <a:pt x="163614" y="133109"/>
                      <a:pt x="201705" y="80682"/>
                      <a:pt x="201705" y="80682"/>
                    </a:cubicBezTo>
                    <a:cubicBezTo>
                      <a:pt x="303103" y="114481"/>
                      <a:pt x="178120" y="68889"/>
                      <a:pt x="282388" y="121023"/>
                    </a:cubicBezTo>
                    <a:cubicBezTo>
                      <a:pt x="393734" y="176696"/>
                      <a:pt x="247458" y="84290"/>
                      <a:pt x="363070" y="161364"/>
                    </a:cubicBezTo>
                    <a:cubicBezTo>
                      <a:pt x="416633" y="241711"/>
                      <a:pt x="358137" y="171853"/>
                      <a:pt x="430305" y="215153"/>
                    </a:cubicBezTo>
                    <a:cubicBezTo>
                      <a:pt x="441177" y="221676"/>
                      <a:pt x="446328" y="235524"/>
                      <a:pt x="457200" y="242047"/>
                    </a:cubicBezTo>
                    <a:cubicBezTo>
                      <a:pt x="498777" y="266993"/>
                      <a:pt x="643162" y="268732"/>
                      <a:pt x="645458" y="268941"/>
                    </a:cubicBezTo>
                    <a:lnTo>
                      <a:pt x="726141" y="295835"/>
                    </a:lnTo>
                    <a:lnTo>
                      <a:pt x="766482" y="309282"/>
                    </a:lnTo>
                    <a:cubicBezTo>
                      <a:pt x="804826" y="305022"/>
                      <a:pt x="882792" y="304915"/>
                      <a:pt x="927847" y="282388"/>
                    </a:cubicBezTo>
                    <a:cubicBezTo>
                      <a:pt x="942302" y="275161"/>
                      <a:pt x="954741" y="264459"/>
                      <a:pt x="968188" y="255494"/>
                    </a:cubicBezTo>
                    <a:cubicBezTo>
                      <a:pt x="977153" y="242047"/>
                      <a:pt x="987855" y="229608"/>
                      <a:pt x="995082" y="215153"/>
                    </a:cubicBezTo>
                    <a:cubicBezTo>
                      <a:pt x="1001421" y="202475"/>
                      <a:pt x="1001645" y="187202"/>
                      <a:pt x="1008529" y="174811"/>
                    </a:cubicBezTo>
                    <a:cubicBezTo>
                      <a:pt x="1024226" y="146556"/>
                      <a:pt x="1052096" y="124793"/>
                      <a:pt x="1062317" y="94129"/>
                    </a:cubicBezTo>
                    <a:cubicBezTo>
                      <a:pt x="1066799" y="80682"/>
                      <a:pt x="1067901" y="65582"/>
                      <a:pt x="1075764" y="53788"/>
                    </a:cubicBezTo>
                    <a:cubicBezTo>
                      <a:pt x="1075771" y="53778"/>
                      <a:pt x="1117597" y="11955"/>
                      <a:pt x="1129553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205318" y="2904565"/>
                <a:ext cx="679321" cy="1506070"/>
              </a:xfrm>
              <a:custGeom>
                <a:avLst/>
                <a:gdLst>
                  <a:gd name="connsiteX0" fmla="*/ 645458 w 679321"/>
                  <a:gd name="connsiteY0" fmla="*/ 0 h 1506070"/>
                  <a:gd name="connsiteX1" fmla="*/ 658906 w 679321"/>
                  <a:gd name="connsiteY1" fmla="*/ 228600 h 1506070"/>
                  <a:gd name="connsiteX2" fmla="*/ 658906 w 679321"/>
                  <a:gd name="connsiteY2" fmla="*/ 457200 h 1506070"/>
                  <a:gd name="connsiteX3" fmla="*/ 645458 w 679321"/>
                  <a:gd name="connsiteY3" fmla="*/ 497541 h 1506070"/>
                  <a:gd name="connsiteX4" fmla="*/ 605117 w 679321"/>
                  <a:gd name="connsiteY4" fmla="*/ 537882 h 1506070"/>
                  <a:gd name="connsiteX5" fmla="*/ 591670 w 679321"/>
                  <a:gd name="connsiteY5" fmla="*/ 578223 h 1506070"/>
                  <a:gd name="connsiteX6" fmla="*/ 537882 w 679321"/>
                  <a:gd name="connsiteY6" fmla="*/ 645459 h 1506070"/>
                  <a:gd name="connsiteX7" fmla="*/ 484094 w 679321"/>
                  <a:gd name="connsiteY7" fmla="*/ 766482 h 1506070"/>
                  <a:gd name="connsiteX8" fmla="*/ 443753 w 679321"/>
                  <a:gd name="connsiteY8" fmla="*/ 793376 h 1506070"/>
                  <a:gd name="connsiteX9" fmla="*/ 376517 w 679321"/>
                  <a:gd name="connsiteY9" fmla="*/ 887506 h 1506070"/>
                  <a:gd name="connsiteX10" fmla="*/ 349623 w 679321"/>
                  <a:gd name="connsiteY10" fmla="*/ 927847 h 1506070"/>
                  <a:gd name="connsiteX11" fmla="*/ 336176 w 679321"/>
                  <a:gd name="connsiteY11" fmla="*/ 968188 h 1506070"/>
                  <a:gd name="connsiteX12" fmla="*/ 295835 w 679321"/>
                  <a:gd name="connsiteY12" fmla="*/ 1008529 h 1506070"/>
                  <a:gd name="connsiteX13" fmla="*/ 255494 w 679321"/>
                  <a:gd name="connsiteY13" fmla="*/ 1089211 h 1506070"/>
                  <a:gd name="connsiteX14" fmla="*/ 228600 w 679321"/>
                  <a:gd name="connsiteY14" fmla="*/ 1116106 h 1506070"/>
                  <a:gd name="connsiteX15" fmla="*/ 174811 w 679321"/>
                  <a:gd name="connsiteY15" fmla="*/ 1183341 h 1506070"/>
                  <a:gd name="connsiteX16" fmla="*/ 107576 w 679321"/>
                  <a:gd name="connsiteY16" fmla="*/ 1304364 h 1506070"/>
                  <a:gd name="connsiteX17" fmla="*/ 40341 w 679321"/>
                  <a:gd name="connsiteY17" fmla="*/ 1371600 h 1506070"/>
                  <a:gd name="connsiteX18" fmla="*/ 26894 w 679321"/>
                  <a:gd name="connsiteY18" fmla="*/ 1411941 h 1506070"/>
                  <a:gd name="connsiteX19" fmla="*/ 0 w 679321"/>
                  <a:gd name="connsiteY19" fmla="*/ 1506070 h 150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9321" h="1506070">
                    <a:moveTo>
                      <a:pt x="645458" y="0"/>
                    </a:moveTo>
                    <a:cubicBezTo>
                      <a:pt x="649941" y="76200"/>
                      <a:pt x="651995" y="152582"/>
                      <a:pt x="658906" y="228600"/>
                    </a:cubicBezTo>
                    <a:cubicBezTo>
                      <a:pt x="673564" y="389828"/>
                      <a:pt x="696390" y="176078"/>
                      <a:pt x="658906" y="457200"/>
                    </a:cubicBezTo>
                    <a:cubicBezTo>
                      <a:pt x="657033" y="471250"/>
                      <a:pt x="653321" y="485747"/>
                      <a:pt x="645458" y="497541"/>
                    </a:cubicBezTo>
                    <a:cubicBezTo>
                      <a:pt x="634909" y="513364"/>
                      <a:pt x="618564" y="524435"/>
                      <a:pt x="605117" y="537882"/>
                    </a:cubicBezTo>
                    <a:cubicBezTo>
                      <a:pt x="600635" y="551329"/>
                      <a:pt x="598009" y="565545"/>
                      <a:pt x="591670" y="578223"/>
                    </a:cubicBezTo>
                    <a:cubicBezTo>
                      <a:pt x="574707" y="612148"/>
                      <a:pt x="562896" y="620444"/>
                      <a:pt x="537882" y="645459"/>
                    </a:cubicBezTo>
                    <a:cubicBezTo>
                      <a:pt x="524567" y="685404"/>
                      <a:pt x="516058" y="734518"/>
                      <a:pt x="484094" y="766482"/>
                    </a:cubicBezTo>
                    <a:cubicBezTo>
                      <a:pt x="472666" y="777910"/>
                      <a:pt x="457200" y="784411"/>
                      <a:pt x="443753" y="793376"/>
                    </a:cubicBezTo>
                    <a:cubicBezTo>
                      <a:pt x="410397" y="893443"/>
                      <a:pt x="461599" y="759882"/>
                      <a:pt x="376517" y="887506"/>
                    </a:cubicBezTo>
                    <a:cubicBezTo>
                      <a:pt x="367552" y="900953"/>
                      <a:pt x="356851" y="913392"/>
                      <a:pt x="349623" y="927847"/>
                    </a:cubicBezTo>
                    <a:cubicBezTo>
                      <a:pt x="343284" y="940525"/>
                      <a:pt x="344039" y="956394"/>
                      <a:pt x="336176" y="968188"/>
                    </a:cubicBezTo>
                    <a:cubicBezTo>
                      <a:pt x="325627" y="984011"/>
                      <a:pt x="309282" y="995082"/>
                      <a:pt x="295835" y="1008529"/>
                    </a:cubicBezTo>
                    <a:cubicBezTo>
                      <a:pt x="281632" y="1051138"/>
                      <a:pt x="285286" y="1051971"/>
                      <a:pt x="255494" y="1089211"/>
                    </a:cubicBezTo>
                    <a:cubicBezTo>
                      <a:pt x="247574" y="1099111"/>
                      <a:pt x="236520" y="1106206"/>
                      <a:pt x="228600" y="1116106"/>
                    </a:cubicBezTo>
                    <a:cubicBezTo>
                      <a:pt x="160757" y="1200911"/>
                      <a:pt x="239741" y="1118414"/>
                      <a:pt x="174811" y="1183341"/>
                    </a:cubicBezTo>
                    <a:cubicBezTo>
                      <a:pt x="157901" y="1234070"/>
                      <a:pt x="153814" y="1258125"/>
                      <a:pt x="107576" y="1304364"/>
                    </a:cubicBezTo>
                    <a:lnTo>
                      <a:pt x="40341" y="1371600"/>
                    </a:lnTo>
                    <a:cubicBezTo>
                      <a:pt x="35859" y="1385047"/>
                      <a:pt x="29969" y="1398104"/>
                      <a:pt x="26894" y="1411941"/>
                    </a:cubicBezTo>
                    <a:cubicBezTo>
                      <a:pt x="6195" y="1505085"/>
                      <a:pt x="34170" y="1471900"/>
                      <a:pt x="0" y="150607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877671" y="3186953"/>
                <a:ext cx="537991" cy="161365"/>
              </a:xfrm>
              <a:custGeom>
                <a:avLst/>
                <a:gdLst>
                  <a:gd name="connsiteX0" fmla="*/ 0 w 537991"/>
                  <a:gd name="connsiteY0" fmla="*/ 0 h 161365"/>
                  <a:gd name="connsiteX1" fmla="*/ 67235 w 537991"/>
                  <a:gd name="connsiteY1" fmla="*/ 40341 h 161365"/>
                  <a:gd name="connsiteX2" fmla="*/ 147917 w 537991"/>
                  <a:gd name="connsiteY2" fmla="*/ 53788 h 161365"/>
                  <a:gd name="connsiteX3" fmla="*/ 376517 w 537991"/>
                  <a:gd name="connsiteY3" fmla="*/ 67235 h 161365"/>
                  <a:gd name="connsiteX4" fmla="*/ 457200 w 537991"/>
                  <a:gd name="connsiteY4" fmla="*/ 94129 h 161365"/>
                  <a:gd name="connsiteX5" fmla="*/ 497541 w 537991"/>
                  <a:gd name="connsiteY5" fmla="*/ 134471 h 161365"/>
                  <a:gd name="connsiteX6" fmla="*/ 537882 w 537991"/>
                  <a:gd name="connsiteY6" fmla="*/ 161365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7991" h="161365">
                    <a:moveTo>
                      <a:pt x="0" y="0"/>
                    </a:moveTo>
                    <a:cubicBezTo>
                      <a:pt x="22412" y="13447"/>
                      <a:pt x="42672" y="31409"/>
                      <a:pt x="67235" y="40341"/>
                    </a:cubicBezTo>
                    <a:cubicBezTo>
                      <a:pt x="92858" y="49659"/>
                      <a:pt x="120755" y="51426"/>
                      <a:pt x="147917" y="53788"/>
                    </a:cubicBezTo>
                    <a:cubicBezTo>
                      <a:pt x="223962" y="60401"/>
                      <a:pt x="300317" y="62753"/>
                      <a:pt x="376517" y="67235"/>
                    </a:cubicBezTo>
                    <a:cubicBezTo>
                      <a:pt x="403411" y="76200"/>
                      <a:pt x="437154" y="74083"/>
                      <a:pt x="457200" y="94129"/>
                    </a:cubicBezTo>
                    <a:cubicBezTo>
                      <a:pt x="470647" y="107576"/>
                      <a:pt x="481718" y="123922"/>
                      <a:pt x="497541" y="134471"/>
                    </a:cubicBezTo>
                    <a:cubicBezTo>
                      <a:pt x="542134" y="164200"/>
                      <a:pt x="537882" y="129043"/>
                      <a:pt x="537882" y="161365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232212" y="4249271"/>
                <a:ext cx="363070" cy="486660"/>
              </a:xfrm>
              <a:custGeom>
                <a:avLst/>
                <a:gdLst>
                  <a:gd name="connsiteX0" fmla="*/ 0 w 363070"/>
                  <a:gd name="connsiteY0" fmla="*/ 40341 h 486660"/>
                  <a:gd name="connsiteX1" fmla="*/ 121023 w 363070"/>
                  <a:gd name="connsiteY1" fmla="*/ 26894 h 486660"/>
                  <a:gd name="connsiteX2" fmla="*/ 188259 w 363070"/>
                  <a:gd name="connsiteY2" fmla="*/ 13447 h 486660"/>
                  <a:gd name="connsiteX3" fmla="*/ 268941 w 363070"/>
                  <a:gd name="connsiteY3" fmla="*/ 0 h 486660"/>
                  <a:gd name="connsiteX4" fmla="*/ 322729 w 363070"/>
                  <a:gd name="connsiteY4" fmla="*/ 13447 h 486660"/>
                  <a:gd name="connsiteX5" fmla="*/ 363070 w 363070"/>
                  <a:gd name="connsiteY5" fmla="*/ 94129 h 486660"/>
                  <a:gd name="connsiteX6" fmla="*/ 349623 w 363070"/>
                  <a:gd name="connsiteY6" fmla="*/ 403411 h 486660"/>
                  <a:gd name="connsiteX7" fmla="*/ 336176 w 363070"/>
                  <a:gd name="connsiteY7" fmla="*/ 457200 h 4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070" h="486660">
                    <a:moveTo>
                      <a:pt x="0" y="40341"/>
                    </a:moveTo>
                    <a:cubicBezTo>
                      <a:pt x="40341" y="35859"/>
                      <a:pt x="80842" y="32634"/>
                      <a:pt x="121023" y="26894"/>
                    </a:cubicBezTo>
                    <a:cubicBezTo>
                      <a:pt x="143649" y="23662"/>
                      <a:pt x="165772" y="17536"/>
                      <a:pt x="188259" y="13447"/>
                    </a:cubicBezTo>
                    <a:cubicBezTo>
                      <a:pt x="215084" y="8570"/>
                      <a:pt x="242047" y="4482"/>
                      <a:pt x="268941" y="0"/>
                    </a:cubicBezTo>
                    <a:cubicBezTo>
                      <a:pt x="286870" y="4482"/>
                      <a:pt x="307352" y="3196"/>
                      <a:pt x="322729" y="13447"/>
                    </a:cubicBezTo>
                    <a:cubicBezTo>
                      <a:pt x="345072" y="28343"/>
                      <a:pt x="355399" y="71117"/>
                      <a:pt x="363070" y="94129"/>
                    </a:cubicBezTo>
                    <a:cubicBezTo>
                      <a:pt x="358588" y="197223"/>
                      <a:pt x="357537" y="300524"/>
                      <a:pt x="349623" y="403411"/>
                    </a:cubicBezTo>
                    <a:cubicBezTo>
                      <a:pt x="334759" y="596649"/>
                      <a:pt x="336176" y="382574"/>
                      <a:pt x="336176" y="45720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035424" y="3550024"/>
                <a:ext cx="972060" cy="1869141"/>
              </a:xfrm>
              <a:custGeom>
                <a:avLst/>
                <a:gdLst>
                  <a:gd name="connsiteX0" fmla="*/ 0 w 972060"/>
                  <a:gd name="connsiteY0" fmla="*/ 0 h 1869141"/>
                  <a:gd name="connsiteX1" fmla="*/ 13447 w 972060"/>
                  <a:gd name="connsiteY1" fmla="*/ 188258 h 1869141"/>
                  <a:gd name="connsiteX2" fmla="*/ 67235 w 972060"/>
                  <a:gd name="connsiteY2" fmla="*/ 309282 h 1869141"/>
                  <a:gd name="connsiteX3" fmla="*/ 94129 w 972060"/>
                  <a:gd name="connsiteY3" fmla="*/ 389964 h 1869141"/>
                  <a:gd name="connsiteX4" fmla="*/ 107576 w 972060"/>
                  <a:gd name="connsiteY4" fmla="*/ 430305 h 1869141"/>
                  <a:gd name="connsiteX5" fmla="*/ 134470 w 972060"/>
                  <a:gd name="connsiteY5" fmla="*/ 457200 h 1869141"/>
                  <a:gd name="connsiteX6" fmla="*/ 161364 w 972060"/>
                  <a:gd name="connsiteY6" fmla="*/ 497541 h 1869141"/>
                  <a:gd name="connsiteX7" fmla="*/ 201705 w 972060"/>
                  <a:gd name="connsiteY7" fmla="*/ 524435 h 1869141"/>
                  <a:gd name="connsiteX8" fmla="*/ 268941 w 972060"/>
                  <a:gd name="connsiteY8" fmla="*/ 564776 h 1869141"/>
                  <a:gd name="connsiteX9" fmla="*/ 336176 w 972060"/>
                  <a:gd name="connsiteY9" fmla="*/ 632011 h 1869141"/>
                  <a:gd name="connsiteX10" fmla="*/ 363070 w 972060"/>
                  <a:gd name="connsiteY10" fmla="*/ 672352 h 1869141"/>
                  <a:gd name="connsiteX11" fmla="*/ 430305 w 972060"/>
                  <a:gd name="connsiteY11" fmla="*/ 726141 h 1869141"/>
                  <a:gd name="connsiteX12" fmla="*/ 497541 w 972060"/>
                  <a:gd name="connsiteY12" fmla="*/ 766482 h 1869141"/>
                  <a:gd name="connsiteX13" fmla="*/ 537882 w 972060"/>
                  <a:gd name="connsiteY13" fmla="*/ 806823 h 1869141"/>
                  <a:gd name="connsiteX14" fmla="*/ 578223 w 972060"/>
                  <a:gd name="connsiteY14" fmla="*/ 820270 h 1869141"/>
                  <a:gd name="connsiteX15" fmla="*/ 605117 w 972060"/>
                  <a:gd name="connsiteY15" fmla="*/ 860611 h 1869141"/>
                  <a:gd name="connsiteX16" fmla="*/ 645458 w 972060"/>
                  <a:gd name="connsiteY16" fmla="*/ 874058 h 1869141"/>
                  <a:gd name="connsiteX17" fmla="*/ 726141 w 972060"/>
                  <a:gd name="connsiteY17" fmla="*/ 914400 h 1869141"/>
                  <a:gd name="connsiteX18" fmla="*/ 806823 w 972060"/>
                  <a:gd name="connsiteY18" fmla="*/ 981635 h 1869141"/>
                  <a:gd name="connsiteX19" fmla="*/ 847164 w 972060"/>
                  <a:gd name="connsiteY19" fmla="*/ 995082 h 1869141"/>
                  <a:gd name="connsiteX20" fmla="*/ 887505 w 972060"/>
                  <a:gd name="connsiteY20" fmla="*/ 1089211 h 1869141"/>
                  <a:gd name="connsiteX21" fmla="*/ 914400 w 972060"/>
                  <a:gd name="connsiteY21" fmla="*/ 1169894 h 1869141"/>
                  <a:gd name="connsiteX22" fmla="*/ 954741 w 972060"/>
                  <a:gd name="connsiteY22" fmla="*/ 1196788 h 1869141"/>
                  <a:gd name="connsiteX23" fmla="*/ 954741 w 972060"/>
                  <a:gd name="connsiteY23" fmla="*/ 1358152 h 1869141"/>
                  <a:gd name="connsiteX24" fmla="*/ 900952 w 972060"/>
                  <a:gd name="connsiteY24" fmla="*/ 1465729 h 1869141"/>
                  <a:gd name="connsiteX25" fmla="*/ 887505 w 972060"/>
                  <a:gd name="connsiteY25" fmla="*/ 1506070 h 1869141"/>
                  <a:gd name="connsiteX26" fmla="*/ 806823 w 972060"/>
                  <a:gd name="connsiteY26" fmla="*/ 1559858 h 1869141"/>
                  <a:gd name="connsiteX27" fmla="*/ 766482 w 972060"/>
                  <a:gd name="connsiteY27" fmla="*/ 1600200 h 1869141"/>
                  <a:gd name="connsiteX28" fmla="*/ 753035 w 972060"/>
                  <a:gd name="connsiteY28" fmla="*/ 1640541 h 1869141"/>
                  <a:gd name="connsiteX29" fmla="*/ 726141 w 972060"/>
                  <a:gd name="connsiteY29" fmla="*/ 1680882 h 1869141"/>
                  <a:gd name="connsiteX30" fmla="*/ 712694 w 972060"/>
                  <a:gd name="connsiteY30" fmla="*/ 1869141 h 186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72060" h="1869141">
                    <a:moveTo>
                      <a:pt x="0" y="0"/>
                    </a:moveTo>
                    <a:cubicBezTo>
                      <a:pt x="4482" y="62753"/>
                      <a:pt x="4115" y="126041"/>
                      <a:pt x="13447" y="188258"/>
                    </a:cubicBezTo>
                    <a:cubicBezTo>
                      <a:pt x="31577" y="309125"/>
                      <a:pt x="32525" y="231185"/>
                      <a:pt x="67235" y="309282"/>
                    </a:cubicBezTo>
                    <a:cubicBezTo>
                      <a:pt x="78749" y="335187"/>
                      <a:pt x="85164" y="363070"/>
                      <a:pt x="94129" y="389964"/>
                    </a:cubicBezTo>
                    <a:cubicBezTo>
                      <a:pt x="98611" y="403411"/>
                      <a:pt x="97553" y="420282"/>
                      <a:pt x="107576" y="430305"/>
                    </a:cubicBezTo>
                    <a:cubicBezTo>
                      <a:pt x="116541" y="439270"/>
                      <a:pt x="126550" y="447300"/>
                      <a:pt x="134470" y="457200"/>
                    </a:cubicBezTo>
                    <a:cubicBezTo>
                      <a:pt x="144566" y="469820"/>
                      <a:pt x="149936" y="486113"/>
                      <a:pt x="161364" y="497541"/>
                    </a:cubicBezTo>
                    <a:cubicBezTo>
                      <a:pt x="172792" y="508969"/>
                      <a:pt x="189085" y="514339"/>
                      <a:pt x="201705" y="524435"/>
                    </a:cubicBezTo>
                    <a:cubicBezTo>
                      <a:pt x="254443" y="566625"/>
                      <a:pt x="198885" y="541424"/>
                      <a:pt x="268941" y="564776"/>
                    </a:cubicBezTo>
                    <a:cubicBezTo>
                      <a:pt x="340658" y="672352"/>
                      <a:pt x="246529" y="542364"/>
                      <a:pt x="336176" y="632011"/>
                    </a:cubicBezTo>
                    <a:cubicBezTo>
                      <a:pt x="347604" y="643439"/>
                      <a:pt x="352974" y="659732"/>
                      <a:pt x="363070" y="672352"/>
                    </a:cubicBezTo>
                    <a:cubicBezTo>
                      <a:pt x="391932" y="708430"/>
                      <a:pt x="391474" y="695077"/>
                      <a:pt x="430305" y="726141"/>
                    </a:cubicBezTo>
                    <a:cubicBezTo>
                      <a:pt x="483043" y="768331"/>
                      <a:pt x="427485" y="743130"/>
                      <a:pt x="497541" y="766482"/>
                    </a:cubicBezTo>
                    <a:cubicBezTo>
                      <a:pt x="510988" y="779929"/>
                      <a:pt x="522059" y="796274"/>
                      <a:pt x="537882" y="806823"/>
                    </a:cubicBezTo>
                    <a:cubicBezTo>
                      <a:pt x="549676" y="814686"/>
                      <a:pt x="567155" y="811415"/>
                      <a:pt x="578223" y="820270"/>
                    </a:cubicBezTo>
                    <a:cubicBezTo>
                      <a:pt x="590843" y="830366"/>
                      <a:pt x="592497" y="850515"/>
                      <a:pt x="605117" y="860611"/>
                    </a:cubicBezTo>
                    <a:cubicBezTo>
                      <a:pt x="616185" y="869466"/>
                      <a:pt x="632780" y="867719"/>
                      <a:pt x="645458" y="874058"/>
                    </a:cubicBezTo>
                    <a:cubicBezTo>
                      <a:pt x="749736" y="926197"/>
                      <a:pt x="624736" y="880596"/>
                      <a:pt x="726141" y="914400"/>
                    </a:cubicBezTo>
                    <a:cubicBezTo>
                      <a:pt x="755880" y="944139"/>
                      <a:pt x="769380" y="962914"/>
                      <a:pt x="806823" y="981635"/>
                    </a:cubicBezTo>
                    <a:cubicBezTo>
                      <a:pt x="819501" y="987974"/>
                      <a:pt x="833717" y="990600"/>
                      <a:pt x="847164" y="995082"/>
                    </a:cubicBezTo>
                    <a:cubicBezTo>
                      <a:pt x="889833" y="1059085"/>
                      <a:pt x="863822" y="1010270"/>
                      <a:pt x="887505" y="1089211"/>
                    </a:cubicBezTo>
                    <a:cubicBezTo>
                      <a:pt x="895651" y="1116365"/>
                      <a:pt x="890812" y="1154169"/>
                      <a:pt x="914400" y="1169894"/>
                    </a:cubicBezTo>
                    <a:lnTo>
                      <a:pt x="954741" y="1196788"/>
                    </a:lnTo>
                    <a:cubicBezTo>
                      <a:pt x="978402" y="1267772"/>
                      <a:pt x="977259" y="1245560"/>
                      <a:pt x="954741" y="1358152"/>
                    </a:cubicBezTo>
                    <a:cubicBezTo>
                      <a:pt x="939289" y="1435412"/>
                      <a:pt x="940983" y="1425699"/>
                      <a:pt x="900952" y="1465729"/>
                    </a:cubicBezTo>
                    <a:cubicBezTo>
                      <a:pt x="896470" y="1479176"/>
                      <a:pt x="897528" y="1496047"/>
                      <a:pt x="887505" y="1506070"/>
                    </a:cubicBezTo>
                    <a:cubicBezTo>
                      <a:pt x="864649" y="1528926"/>
                      <a:pt x="829678" y="1537002"/>
                      <a:pt x="806823" y="1559858"/>
                    </a:cubicBezTo>
                    <a:lnTo>
                      <a:pt x="766482" y="1600200"/>
                    </a:lnTo>
                    <a:cubicBezTo>
                      <a:pt x="762000" y="1613647"/>
                      <a:pt x="759374" y="1627863"/>
                      <a:pt x="753035" y="1640541"/>
                    </a:cubicBezTo>
                    <a:cubicBezTo>
                      <a:pt x="745807" y="1654996"/>
                      <a:pt x="731252" y="1665550"/>
                      <a:pt x="726141" y="1680882"/>
                    </a:cubicBezTo>
                    <a:cubicBezTo>
                      <a:pt x="706799" y="1738909"/>
                      <a:pt x="712694" y="1810616"/>
                      <a:pt x="712694" y="1869141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887506" y="4074459"/>
                <a:ext cx="901070" cy="753035"/>
              </a:xfrm>
              <a:custGeom>
                <a:avLst/>
                <a:gdLst>
                  <a:gd name="connsiteX0" fmla="*/ 0 w 901070"/>
                  <a:gd name="connsiteY0" fmla="*/ 0 h 753035"/>
                  <a:gd name="connsiteX1" fmla="*/ 94129 w 901070"/>
                  <a:gd name="connsiteY1" fmla="*/ 26894 h 753035"/>
                  <a:gd name="connsiteX2" fmla="*/ 121023 w 901070"/>
                  <a:gd name="connsiteY2" fmla="*/ 67235 h 753035"/>
                  <a:gd name="connsiteX3" fmla="*/ 201706 w 901070"/>
                  <a:gd name="connsiteY3" fmla="*/ 94129 h 753035"/>
                  <a:gd name="connsiteX4" fmla="*/ 242047 w 901070"/>
                  <a:gd name="connsiteY4" fmla="*/ 107576 h 753035"/>
                  <a:gd name="connsiteX5" fmla="*/ 268941 w 901070"/>
                  <a:gd name="connsiteY5" fmla="*/ 147917 h 753035"/>
                  <a:gd name="connsiteX6" fmla="*/ 295835 w 901070"/>
                  <a:gd name="connsiteY6" fmla="*/ 174812 h 753035"/>
                  <a:gd name="connsiteX7" fmla="*/ 309282 w 901070"/>
                  <a:gd name="connsiteY7" fmla="*/ 215153 h 753035"/>
                  <a:gd name="connsiteX8" fmla="*/ 416859 w 901070"/>
                  <a:gd name="connsiteY8" fmla="*/ 309282 h 753035"/>
                  <a:gd name="connsiteX9" fmla="*/ 484094 w 901070"/>
                  <a:gd name="connsiteY9" fmla="*/ 363070 h 753035"/>
                  <a:gd name="connsiteX10" fmla="*/ 510988 w 901070"/>
                  <a:gd name="connsiteY10" fmla="*/ 389965 h 753035"/>
                  <a:gd name="connsiteX11" fmla="*/ 591670 w 901070"/>
                  <a:gd name="connsiteY11" fmla="*/ 443753 h 753035"/>
                  <a:gd name="connsiteX12" fmla="*/ 618565 w 901070"/>
                  <a:gd name="connsiteY12" fmla="*/ 470647 h 753035"/>
                  <a:gd name="connsiteX13" fmla="*/ 658906 w 901070"/>
                  <a:gd name="connsiteY13" fmla="*/ 484094 h 753035"/>
                  <a:gd name="connsiteX14" fmla="*/ 699247 w 901070"/>
                  <a:gd name="connsiteY14" fmla="*/ 524435 h 753035"/>
                  <a:gd name="connsiteX15" fmla="*/ 739588 w 901070"/>
                  <a:gd name="connsiteY15" fmla="*/ 551329 h 753035"/>
                  <a:gd name="connsiteX16" fmla="*/ 847165 w 901070"/>
                  <a:gd name="connsiteY16" fmla="*/ 632012 h 753035"/>
                  <a:gd name="connsiteX17" fmla="*/ 887506 w 901070"/>
                  <a:gd name="connsiteY17" fmla="*/ 658906 h 753035"/>
                  <a:gd name="connsiteX18" fmla="*/ 887506 w 901070"/>
                  <a:gd name="connsiteY18" fmla="*/ 753035 h 753035"/>
                  <a:gd name="connsiteX19" fmla="*/ 753035 w 901070"/>
                  <a:gd name="connsiteY19" fmla="*/ 726141 h 753035"/>
                  <a:gd name="connsiteX20" fmla="*/ 632012 w 901070"/>
                  <a:gd name="connsiteY20" fmla="*/ 658906 h 753035"/>
                  <a:gd name="connsiteX21" fmla="*/ 578223 w 901070"/>
                  <a:gd name="connsiteY21" fmla="*/ 591670 h 753035"/>
                  <a:gd name="connsiteX22" fmla="*/ 537882 w 901070"/>
                  <a:gd name="connsiteY22" fmla="*/ 578223 h 753035"/>
                  <a:gd name="connsiteX23" fmla="*/ 510988 w 901070"/>
                  <a:gd name="connsiteY23" fmla="*/ 537882 h 753035"/>
                  <a:gd name="connsiteX24" fmla="*/ 470647 w 901070"/>
                  <a:gd name="connsiteY24" fmla="*/ 524435 h 753035"/>
                  <a:gd name="connsiteX25" fmla="*/ 430306 w 901070"/>
                  <a:gd name="connsiteY25" fmla="*/ 497541 h 753035"/>
                  <a:gd name="connsiteX26" fmla="*/ 363070 w 901070"/>
                  <a:gd name="connsiteY26" fmla="*/ 430306 h 753035"/>
                  <a:gd name="connsiteX27" fmla="*/ 161365 w 901070"/>
                  <a:gd name="connsiteY27" fmla="*/ 443753 h 753035"/>
                  <a:gd name="connsiteX28" fmla="*/ 121023 w 901070"/>
                  <a:gd name="connsiteY28" fmla="*/ 470647 h 753035"/>
                  <a:gd name="connsiteX29" fmla="*/ 107576 w 901070"/>
                  <a:gd name="connsiteY29" fmla="*/ 510988 h 75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1070" h="753035">
                    <a:moveTo>
                      <a:pt x="0" y="0"/>
                    </a:moveTo>
                    <a:cubicBezTo>
                      <a:pt x="31376" y="8965"/>
                      <a:pt x="65604" y="11047"/>
                      <a:pt x="94129" y="26894"/>
                    </a:cubicBezTo>
                    <a:cubicBezTo>
                      <a:pt x="108257" y="34743"/>
                      <a:pt x="107318" y="58670"/>
                      <a:pt x="121023" y="67235"/>
                    </a:cubicBezTo>
                    <a:cubicBezTo>
                      <a:pt x="145063" y="82260"/>
                      <a:pt x="174812" y="85164"/>
                      <a:pt x="201706" y="94129"/>
                    </a:cubicBezTo>
                    <a:lnTo>
                      <a:pt x="242047" y="107576"/>
                    </a:lnTo>
                    <a:cubicBezTo>
                      <a:pt x="251012" y="121023"/>
                      <a:pt x="258845" y="135297"/>
                      <a:pt x="268941" y="147917"/>
                    </a:cubicBezTo>
                    <a:cubicBezTo>
                      <a:pt x="276861" y="157817"/>
                      <a:pt x="289312" y="163940"/>
                      <a:pt x="295835" y="174812"/>
                    </a:cubicBezTo>
                    <a:cubicBezTo>
                      <a:pt x="303128" y="186966"/>
                      <a:pt x="300777" y="203814"/>
                      <a:pt x="309282" y="215153"/>
                    </a:cubicBezTo>
                    <a:cubicBezTo>
                      <a:pt x="348613" y="267594"/>
                      <a:pt x="370202" y="278177"/>
                      <a:pt x="416859" y="309282"/>
                    </a:cubicBezTo>
                    <a:cubicBezTo>
                      <a:pt x="470425" y="389631"/>
                      <a:pt x="411924" y="319767"/>
                      <a:pt x="484094" y="363070"/>
                    </a:cubicBezTo>
                    <a:cubicBezTo>
                      <a:pt x="494965" y="369593"/>
                      <a:pt x="500845" y="382358"/>
                      <a:pt x="510988" y="389965"/>
                    </a:cubicBezTo>
                    <a:cubicBezTo>
                      <a:pt x="536846" y="409359"/>
                      <a:pt x="568814" y="420898"/>
                      <a:pt x="591670" y="443753"/>
                    </a:cubicBezTo>
                    <a:cubicBezTo>
                      <a:pt x="600635" y="452718"/>
                      <a:pt x="607693" y="464124"/>
                      <a:pt x="618565" y="470647"/>
                    </a:cubicBezTo>
                    <a:cubicBezTo>
                      <a:pt x="630719" y="477940"/>
                      <a:pt x="645459" y="479612"/>
                      <a:pt x="658906" y="484094"/>
                    </a:cubicBezTo>
                    <a:cubicBezTo>
                      <a:pt x="672353" y="497541"/>
                      <a:pt x="684638" y="512261"/>
                      <a:pt x="699247" y="524435"/>
                    </a:cubicBezTo>
                    <a:cubicBezTo>
                      <a:pt x="711662" y="534781"/>
                      <a:pt x="727425" y="540687"/>
                      <a:pt x="739588" y="551329"/>
                    </a:cubicBezTo>
                    <a:cubicBezTo>
                      <a:pt x="834675" y="634531"/>
                      <a:pt x="768781" y="605885"/>
                      <a:pt x="847165" y="632012"/>
                    </a:cubicBezTo>
                    <a:cubicBezTo>
                      <a:pt x="860612" y="640977"/>
                      <a:pt x="877410" y="646286"/>
                      <a:pt x="887506" y="658906"/>
                    </a:cubicBezTo>
                    <a:cubicBezTo>
                      <a:pt x="913228" y="691058"/>
                      <a:pt x="896007" y="719033"/>
                      <a:pt x="887506" y="753035"/>
                    </a:cubicBezTo>
                    <a:cubicBezTo>
                      <a:pt x="864121" y="749694"/>
                      <a:pt x="785532" y="744195"/>
                      <a:pt x="753035" y="726141"/>
                    </a:cubicBezTo>
                    <a:cubicBezTo>
                      <a:pt x="614321" y="649078"/>
                      <a:pt x="723294" y="689333"/>
                      <a:pt x="632012" y="658906"/>
                    </a:cubicBezTo>
                    <a:cubicBezTo>
                      <a:pt x="619796" y="640583"/>
                      <a:pt x="599514" y="604444"/>
                      <a:pt x="578223" y="591670"/>
                    </a:cubicBezTo>
                    <a:cubicBezTo>
                      <a:pt x="566069" y="584377"/>
                      <a:pt x="551329" y="582705"/>
                      <a:pt x="537882" y="578223"/>
                    </a:cubicBezTo>
                    <a:cubicBezTo>
                      <a:pt x="528917" y="564776"/>
                      <a:pt x="523608" y="547978"/>
                      <a:pt x="510988" y="537882"/>
                    </a:cubicBezTo>
                    <a:cubicBezTo>
                      <a:pt x="499920" y="529027"/>
                      <a:pt x="483325" y="530774"/>
                      <a:pt x="470647" y="524435"/>
                    </a:cubicBezTo>
                    <a:cubicBezTo>
                      <a:pt x="456192" y="517207"/>
                      <a:pt x="442469" y="508183"/>
                      <a:pt x="430306" y="497541"/>
                    </a:cubicBezTo>
                    <a:cubicBezTo>
                      <a:pt x="406453" y="476670"/>
                      <a:pt x="363070" y="430306"/>
                      <a:pt x="363070" y="430306"/>
                    </a:cubicBezTo>
                    <a:cubicBezTo>
                      <a:pt x="295835" y="434788"/>
                      <a:pt x="227832" y="432675"/>
                      <a:pt x="161365" y="443753"/>
                    </a:cubicBezTo>
                    <a:cubicBezTo>
                      <a:pt x="145423" y="446410"/>
                      <a:pt x="131119" y="458027"/>
                      <a:pt x="121023" y="470647"/>
                    </a:cubicBezTo>
                    <a:cubicBezTo>
                      <a:pt x="112168" y="481715"/>
                      <a:pt x="107576" y="510988"/>
                      <a:pt x="107576" y="51098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035424" y="4840452"/>
                <a:ext cx="739869" cy="457689"/>
              </a:xfrm>
              <a:custGeom>
                <a:avLst/>
                <a:gdLst>
                  <a:gd name="connsiteX0" fmla="*/ 0 w 739869"/>
                  <a:gd name="connsiteY0" fmla="*/ 13936 h 457689"/>
                  <a:gd name="connsiteX1" fmla="*/ 228600 w 739869"/>
                  <a:gd name="connsiteY1" fmla="*/ 489 h 457689"/>
                  <a:gd name="connsiteX2" fmla="*/ 336176 w 739869"/>
                  <a:gd name="connsiteY2" fmla="*/ 27383 h 457689"/>
                  <a:gd name="connsiteX3" fmla="*/ 484094 w 739869"/>
                  <a:gd name="connsiteY3" fmla="*/ 40830 h 457689"/>
                  <a:gd name="connsiteX4" fmla="*/ 524435 w 739869"/>
                  <a:gd name="connsiteY4" fmla="*/ 54277 h 457689"/>
                  <a:gd name="connsiteX5" fmla="*/ 591670 w 739869"/>
                  <a:gd name="connsiteY5" fmla="*/ 94619 h 457689"/>
                  <a:gd name="connsiteX6" fmla="*/ 645458 w 739869"/>
                  <a:gd name="connsiteY6" fmla="*/ 215642 h 457689"/>
                  <a:gd name="connsiteX7" fmla="*/ 672352 w 739869"/>
                  <a:gd name="connsiteY7" fmla="*/ 323219 h 457689"/>
                  <a:gd name="connsiteX8" fmla="*/ 699247 w 739869"/>
                  <a:gd name="connsiteY8" fmla="*/ 350113 h 457689"/>
                  <a:gd name="connsiteX9" fmla="*/ 712694 w 739869"/>
                  <a:gd name="connsiteY9" fmla="*/ 390454 h 457689"/>
                  <a:gd name="connsiteX10" fmla="*/ 739588 w 739869"/>
                  <a:gd name="connsiteY10" fmla="*/ 457689 h 45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9869" h="457689">
                    <a:moveTo>
                      <a:pt x="0" y="13936"/>
                    </a:moveTo>
                    <a:cubicBezTo>
                      <a:pt x="76200" y="9454"/>
                      <a:pt x="152329" y="-2562"/>
                      <a:pt x="228600" y="489"/>
                    </a:cubicBezTo>
                    <a:cubicBezTo>
                      <a:pt x="265533" y="1966"/>
                      <a:pt x="299366" y="24037"/>
                      <a:pt x="336176" y="27383"/>
                    </a:cubicBezTo>
                    <a:lnTo>
                      <a:pt x="484094" y="40830"/>
                    </a:lnTo>
                    <a:cubicBezTo>
                      <a:pt x="497541" y="45312"/>
                      <a:pt x="512281" y="46984"/>
                      <a:pt x="524435" y="54277"/>
                    </a:cubicBezTo>
                    <a:cubicBezTo>
                      <a:pt x="616727" y="109653"/>
                      <a:pt x="477392" y="56526"/>
                      <a:pt x="591670" y="94619"/>
                    </a:cubicBezTo>
                    <a:cubicBezTo>
                      <a:pt x="623675" y="190633"/>
                      <a:pt x="602839" y="151713"/>
                      <a:pt x="645458" y="215642"/>
                    </a:cubicBezTo>
                    <a:cubicBezTo>
                      <a:pt x="648350" y="230101"/>
                      <a:pt x="659948" y="302546"/>
                      <a:pt x="672352" y="323219"/>
                    </a:cubicBezTo>
                    <a:cubicBezTo>
                      <a:pt x="678875" y="334090"/>
                      <a:pt x="690282" y="341148"/>
                      <a:pt x="699247" y="350113"/>
                    </a:cubicBezTo>
                    <a:cubicBezTo>
                      <a:pt x="703729" y="363560"/>
                      <a:pt x="706355" y="377776"/>
                      <a:pt x="712694" y="390454"/>
                    </a:cubicBezTo>
                    <a:cubicBezTo>
                      <a:pt x="744561" y="454187"/>
                      <a:pt x="739588" y="405795"/>
                      <a:pt x="739588" y="457689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4181540" y="4343400"/>
              <a:ext cx="330319" cy="689317"/>
            </a:xfrm>
            <a:custGeom>
              <a:avLst/>
              <a:gdLst>
                <a:gd name="connsiteX0" fmla="*/ 112541 w 330319"/>
                <a:gd name="connsiteY0" fmla="*/ 211015 h 689317"/>
                <a:gd name="connsiteX1" fmla="*/ 126609 w 330319"/>
                <a:gd name="connsiteY1" fmla="*/ 140677 h 689317"/>
                <a:gd name="connsiteX2" fmla="*/ 84406 w 330319"/>
                <a:gd name="connsiteY2" fmla="*/ 42203 h 689317"/>
                <a:gd name="connsiteX3" fmla="*/ 70338 w 330319"/>
                <a:gd name="connsiteY3" fmla="*/ 0 h 689317"/>
                <a:gd name="connsiteX4" fmla="*/ 42203 w 330319"/>
                <a:gd name="connsiteY4" fmla="*/ 42203 h 689317"/>
                <a:gd name="connsiteX5" fmla="*/ 70338 w 330319"/>
                <a:gd name="connsiteY5" fmla="*/ 84406 h 689317"/>
                <a:gd name="connsiteX6" fmla="*/ 84406 w 330319"/>
                <a:gd name="connsiteY6" fmla="*/ 126609 h 689317"/>
                <a:gd name="connsiteX7" fmla="*/ 56271 w 330319"/>
                <a:gd name="connsiteY7" fmla="*/ 154745 h 689317"/>
                <a:gd name="connsiteX8" fmla="*/ 14068 w 330319"/>
                <a:gd name="connsiteY8" fmla="*/ 140677 h 689317"/>
                <a:gd name="connsiteX9" fmla="*/ 56271 w 330319"/>
                <a:gd name="connsiteY9" fmla="*/ 211015 h 689317"/>
                <a:gd name="connsiteX10" fmla="*/ 70338 w 330319"/>
                <a:gd name="connsiteY10" fmla="*/ 309489 h 689317"/>
                <a:gd name="connsiteX11" fmla="*/ 98474 w 330319"/>
                <a:gd name="connsiteY11" fmla="*/ 351692 h 689317"/>
                <a:gd name="connsiteX12" fmla="*/ 42203 w 330319"/>
                <a:gd name="connsiteY12" fmla="*/ 478301 h 689317"/>
                <a:gd name="connsiteX13" fmla="*/ 0 w 330319"/>
                <a:gd name="connsiteY13" fmla="*/ 436098 h 689317"/>
                <a:gd name="connsiteX14" fmla="*/ 56271 w 330319"/>
                <a:gd name="connsiteY14" fmla="*/ 548640 h 689317"/>
                <a:gd name="connsiteX15" fmla="*/ 98474 w 330319"/>
                <a:gd name="connsiteY15" fmla="*/ 633046 h 689317"/>
                <a:gd name="connsiteX16" fmla="*/ 126609 w 330319"/>
                <a:gd name="connsiteY16" fmla="*/ 675249 h 689317"/>
                <a:gd name="connsiteX17" fmla="*/ 168812 w 330319"/>
                <a:gd name="connsiteY17" fmla="*/ 689317 h 689317"/>
                <a:gd name="connsiteX18" fmla="*/ 154744 w 330319"/>
                <a:gd name="connsiteY18" fmla="*/ 618978 h 689317"/>
                <a:gd name="connsiteX19" fmla="*/ 140677 w 330319"/>
                <a:gd name="connsiteY19" fmla="*/ 576775 h 689317"/>
                <a:gd name="connsiteX20" fmla="*/ 154744 w 330319"/>
                <a:gd name="connsiteY20" fmla="*/ 534572 h 689317"/>
                <a:gd name="connsiteX21" fmla="*/ 253218 w 330319"/>
                <a:gd name="connsiteY21" fmla="*/ 548640 h 689317"/>
                <a:gd name="connsiteX22" fmla="*/ 281354 w 330319"/>
                <a:gd name="connsiteY22" fmla="*/ 576775 h 689317"/>
                <a:gd name="connsiteX23" fmla="*/ 295421 w 330319"/>
                <a:gd name="connsiteY23" fmla="*/ 534572 h 689317"/>
                <a:gd name="connsiteX24" fmla="*/ 323557 w 330319"/>
                <a:gd name="connsiteY24" fmla="*/ 478301 h 689317"/>
                <a:gd name="connsiteX25" fmla="*/ 281354 w 330319"/>
                <a:gd name="connsiteY25" fmla="*/ 351692 h 689317"/>
                <a:gd name="connsiteX26" fmla="*/ 239151 w 330319"/>
                <a:gd name="connsiteY26" fmla="*/ 365760 h 689317"/>
                <a:gd name="connsiteX27" fmla="*/ 211015 w 330319"/>
                <a:gd name="connsiteY27" fmla="*/ 393895 h 689317"/>
                <a:gd name="connsiteX28" fmla="*/ 168812 w 330319"/>
                <a:gd name="connsiteY28" fmla="*/ 239151 h 689317"/>
                <a:gd name="connsiteX29" fmla="*/ 126609 w 330319"/>
                <a:gd name="connsiteY29" fmla="*/ 225083 h 689317"/>
                <a:gd name="connsiteX30" fmla="*/ 112541 w 330319"/>
                <a:gd name="connsiteY30" fmla="*/ 211015 h 6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0319" h="689317">
                  <a:moveTo>
                    <a:pt x="112541" y="211015"/>
                  </a:moveTo>
                  <a:cubicBezTo>
                    <a:pt x="112541" y="196947"/>
                    <a:pt x="126609" y="164587"/>
                    <a:pt x="126609" y="140677"/>
                  </a:cubicBezTo>
                  <a:cubicBezTo>
                    <a:pt x="126609" y="82123"/>
                    <a:pt x="107378" y="88147"/>
                    <a:pt x="84406" y="42203"/>
                  </a:cubicBezTo>
                  <a:cubicBezTo>
                    <a:pt x="77774" y="28940"/>
                    <a:pt x="75027" y="14068"/>
                    <a:pt x="70338" y="0"/>
                  </a:cubicBezTo>
                  <a:cubicBezTo>
                    <a:pt x="60960" y="14068"/>
                    <a:pt x="42203" y="25296"/>
                    <a:pt x="42203" y="42203"/>
                  </a:cubicBezTo>
                  <a:cubicBezTo>
                    <a:pt x="42203" y="59110"/>
                    <a:pt x="62777" y="69284"/>
                    <a:pt x="70338" y="84406"/>
                  </a:cubicBezTo>
                  <a:cubicBezTo>
                    <a:pt x="76970" y="97669"/>
                    <a:pt x="79717" y="112541"/>
                    <a:pt x="84406" y="126609"/>
                  </a:cubicBezTo>
                  <a:cubicBezTo>
                    <a:pt x="75028" y="135988"/>
                    <a:pt x="69277" y="152144"/>
                    <a:pt x="56271" y="154745"/>
                  </a:cubicBezTo>
                  <a:cubicBezTo>
                    <a:pt x="41730" y="157653"/>
                    <a:pt x="24554" y="130192"/>
                    <a:pt x="14068" y="140677"/>
                  </a:cubicBezTo>
                  <a:cubicBezTo>
                    <a:pt x="-4195" y="158940"/>
                    <a:pt x="50318" y="205062"/>
                    <a:pt x="56271" y="211015"/>
                  </a:cubicBezTo>
                  <a:cubicBezTo>
                    <a:pt x="60960" y="243840"/>
                    <a:pt x="60810" y="277729"/>
                    <a:pt x="70338" y="309489"/>
                  </a:cubicBezTo>
                  <a:cubicBezTo>
                    <a:pt x="75196" y="325683"/>
                    <a:pt x="96943" y="334854"/>
                    <a:pt x="98474" y="351692"/>
                  </a:cubicBezTo>
                  <a:cubicBezTo>
                    <a:pt x="109235" y="470059"/>
                    <a:pt x="109812" y="455766"/>
                    <a:pt x="42203" y="478301"/>
                  </a:cubicBezTo>
                  <a:cubicBezTo>
                    <a:pt x="9379" y="379827"/>
                    <a:pt x="23447" y="365760"/>
                    <a:pt x="0" y="436098"/>
                  </a:cubicBezTo>
                  <a:cubicBezTo>
                    <a:pt x="32329" y="533088"/>
                    <a:pt x="7164" y="499534"/>
                    <a:pt x="56271" y="548640"/>
                  </a:cubicBezTo>
                  <a:cubicBezTo>
                    <a:pt x="79095" y="639941"/>
                    <a:pt x="52866" y="576036"/>
                    <a:pt x="98474" y="633046"/>
                  </a:cubicBezTo>
                  <a:cubicBezTo>
                    <a:pt x="109036" y="646248"/>
                    <a:pt x="113407" y="664687"/>
                    <a:pt x="126609" y="675249"/>
                  </a:cubicBezTo>
                  <a:cubicBezTo>
                    <a:pt x="138188" y="684512"/>
                    <a:pt x="154744" y="684628"/>
                    <a:pt x="168812" y="689317"/>
                  </a:cubicBezTo>
                  <a:cubicBezTo>
                    <a:pt x="164123" y="665871"/>
                    <a:pt x="160543" y="642175"/>
                    <a:pt x="154744" y="618978"/>
                  </a:cubicBezTo>
                  <a:cubicBezTo>
                    <a:pt x="151148" y="604592"/>
                    <a:pt x="140677" y="591604"/>
                    <a:pt x="140677" y="576775"/>
                  </a:cubicBezTo>
                  <a:cubicBezTo>
                    <a:pt x="140677" y="561946"/>
                    <a:pt x="150055" y="548640"/>
                    <a:pt x="154744" y="534572"/>
                  </a:cubicBezTo>
                  <a:cubicBezTo>
                    <a:pt x="187569" y="539261"/>
                    <a:pt x="221762" y="538155"/>
                    <a:pt x="253218" y="548640"/>
                  </a:cubicBezTo>
                  <a:cubicBezTo>
                    <a:pt x="265801" y="552834"/>
                    <a:pt x="268771" y="580969"/>
                    <a:pt x="281354" y="576775"/>
                  </a:cubicBezTo>
                  <a:cubicBezTo>
                    <a:pt x="295422" y="572086"/>
                    <a:pt x="290732" y="548640"/>
                    <a:pt x="295421" y="534572"/>
                  </a:cubicBezTo>
                  <a:cubicBezTo>
                    <a:pt x="247191" y="389874"/>
                    <a:pt x="296761" y="585486"/>
                    <a:pt x="323557" y="478301"/>
                  </a:cubicBezTo>
                  <a:cubicBezTo>
                    <a:pt x="342688" y="401775"/>
                    <a:pt x="318904" y="389244"/>
                    <a:pt x="281354" y="351692"/>
                  </a:cubicBezTo>
                  <a:cubicBezTo>
                    <a:pt x="267286" y="356381"/>
                    <a:pt x="251867" y="358131"/>
                    <a:pt x="239151" y="365760"/>
                  </a:cubicBezTo>
                  <a:cubicBezTo>
                    <a:pt x="227778" y="372584"/>
                    <a:pt x="220394" y="403274"/>
                    <a:pt x="211015" y="393895"/>
                  </a:cubicBezTo>
                  <a:cubicBezTo>
                    <a:pt x="145466" y="328346"/>
                    <a:pt x="212764" y="305079"/>
                    <a:pt x="168812" y="239151"/>
                  </a:cubicBezTo>
                  <a:cubicBezTo>
                    <a:pt x="160587" y="226813"/>
                    <a:pt x="135506" y="236946"/>
                    <a:pt x="126609" y="225083"/>
                  </a:cubicBezTo>
                  <a:cubicBezTo>
                    <a:pt x="118168" y="213829"/>
                    <a:pt x="112541" y="225083"/>
                    <a:pt x="112541" y="211015"/>
                  </a:cubicBezTo>
                  <a:close/>
                </a:path>
              </a:pathLst>
            </a:custGeom>
            <a:noFill/>
            <a:ln w="34925">
              <a:solidFill>
                <a:srgbClr val="00B05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25748" y="3474720"/>
              <a:ext cx="451546" cy="393895"/>
            </a:xfrm>
            <a:custGeom>
              <a:avLst/>
              <a:gdLst>
                <a:gd name="connsiteX0" fmla="*/ 0 w 451546"/>
                <a:gd name="connsiteY0" fmla="*/ 0 h 393895"/>
                <a:gd name="connsiteX1" fmla="*/ 14067 w 451546"/>
                <a:gd name="connsiteY1" fmla="*/ 112542 h 393895"/>
                <a:gd name="connsiteX2" fmla="*/ 56270 w 451546"/>
                <a:gd name="connsiteY2" fmla="*/ 126609 h 393895"/>
                <a:gd name="connsiteX3" fmla="*/ 140677 w 451546"/>
                <a:gd name="connsiteY3" fmla="*/ 98474 h 393895"/>
                <a:gd name="connsiteX4" fmla="*/ 267286 w 451546"/>
                <a:gd name="connsiteY4" fmla="*/ 112542 h 393895"/>
                <a:gd name="connsiteX5" fmla="*/ 351692 w 451546"/>
                <a:gd name="connsiteY5" fmla="*/ 168812 h 393895"/>
                <a:gd name="connsiteX6" fmla="*/ 436098 w 451546"/>
                <a:gd name="connsiteY6" fmla="*/ 267286 h 393895"/>
                <a:gd name="connsiteX7" fmla="*/ 450166 w 451546"/>
                <a:gd name="connsiteY7" fmla="*/ 309489 h 393895"/>
                <a:gd name="connsiteX8" fmla="*/ 450166 w 451546"/>
                <a:gd name="connsiteY8" fmla="*/ 393895 h 39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546" h="393895">
                  <a:moveTo>
                    <a:pt x="0" y="0"/>
                  </a:moveTo>
                  <a:cubicBezTo>
                    <a:pt x="4689" y="37514"/>
                    <a:pt x="-1287" y="77994"/>
                    <a:pt x="14067" y="112542"/>
                  </a:cubicBezTo>
                  <a:cubicBezTo>
                    <a:pt x="20089" y="126093"/>
                    <a:pt x="41532" y="128247"/>
                    <a:pt x="56270" y="126609"/>
                  </a:cubicBezTo>
                  <a:cubicBezTo>
                    <a:pt x="85746" y="123334"/>
                    <a:pt x="140677" y="98474"/>
                    <a:pt x="140677" y="98474"/>
                  </a:cubicBezTo>
                  <a:cubicBezTo>
                    <a:pt x="182880" y="103163"/>
                    <a:pt x="227002" y="99114"/>
                    <a:pt x="267286" y="112542"/>
                  </a:cubicBezTo>
                  <a:cubicBezTo>
                    <a:pt x="299365" y="123235"/>
                    <a:pt x="327782" y="144902"/>
                    <a:pt x="351692" y="168812"/>
                  </a:cubicBezTo>
                  <a:cubicBezTo>
                    <a:pt x="386305" y="203425"/>
                    <a:pt x="414673" y="224435"/>
                    <a:pt x="436098" y="267286"/>
                  </a:cubicBezTo>
                  <a:cubicBezTo>
                    <a:pt x="442730" y="280549"/>
                    <a:pt x="448528" y="294751"/>
                    <a:pt x="450166" y="309489"/>
                  </a:cubicBezTo>
                  <a:cubicBezTo>
                    <a:pt x="453273" y="337452"/>
                    <a:pt x="450166" y="365760"/>
                    <a:pt x="450166" y="39389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05803" y="183974"/>
            <a:ext cx="3974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মানচিত্রে নদীর অবস্থান </a:t>
            </a:r>
            <a:endParaRPr lang="en-US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9" y="93939"/>
            <a:ext cx="1898807" cy="939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63" y="109167"/>
            <a:ext cx="1898807" cy="939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umanandnatural.com/data/media/36/machapuchare_photo_annapurna_himalaya__nepa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3" y="1220093"/>
            <a:ext cx="3936569" cy="3971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lltimenews.com/usbd/upload/2602201410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3" y="1220094"/>
            <a:ext cx="4310789" cy="397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646" y="330652"/>
            <a:ext cx="204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হিমালয়র শৃঙ্গ </a:t>
            </a:r>
            <a:endParaRPr lang="en-U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3056" y="5631073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 দুইটি কিসের? </a:t>
            </a:r>
            <a:endParaRPr lang="en-US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8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00225" y="1163171"/>
            <a:ext cx="4271775" cy="4531658"/>
            <a:chOff x="300225" y="1163171"/>
            <a:chExt cx="4271775" cy="45316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49" y="1163171"/>
              <a:ext cx="4239051" cy="45316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Rectangle 29"/>
            <p:cNvSpPr/>
            <p:nvPr/>
          </p:nvSpPr>
          <p:spPr>
            <a:xfrm rot="530648">
              <a:off x="300225" y="1202711"/>
              <a:ext cx="890733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http://farm8.staticflickr.com/7275/7559348782_af85dc43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66" y="142238"/>
            <a:ext cx="1849731" cy="1231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8829" y="2413337"/>
            <a:ext cx="447081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◊দেশের উত্তরের জেলা থেকে </a:t>
            </a:r>
            <a:endParaRPr lang="en-US" sz="3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হিমালয়ের</a:t>
            </a:r>
            <a:r>
              <a:rPr lang="en-US" sz="3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শৃঙ্গ</a:t>
            </a:r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দেখো যায়? </a:t>
            </a:r>
            <a:endParaRPr lang="en-US" sz="3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48731" y="3523236"/>
            <a:ext cx="2711015" cy="2512266"/>
            <a:chOff x="5348731" y="3523236"/>
            <a:chExt cx="2711015" cy="2512266"/>
          </a:xfrm>
        </p:grpSpPr>
        <p:sp>
          <p:nvSpPr>
            <p:cNvPr id="4" name="Rectangle 3"/>
            <p:cNvSpPr/>
            <p:nvPr/>
          </p:nvSpPr>
          <p:spPr>
            <a:xfrm>
              <a:off x="5348731" y="5450727"/>
              <a:ext cx="23801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কাঞ্চনজঙ্ঘা </a:t>
              </a:r>
              <a:endPara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2" descr="http://www.lonelyplanet.com/travel-blog/tip-article/wordpress_uploads/2013/04/himalaya2_c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48731" y="3523236"/>
              <a:ext cx="2711015" cy="19452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384730" y="5668529"/>
            <a:ext cx="1748122" cy="986588"/>
            <a:chOff x="3047996" y="5661090"/>
            <a:chExt cx="1748122" cy="986588"/>
          </a:xfrm>
        </p:grpSpPr>
        <p:sp>
          <p:nvSpPr>
            <p:cNvPr id="9" name="4-Point Star 8"/>
            <p:cNvSpPr/>
            <p:nvPr/>
          </p:nvSpPr>
          <p:spPr>
            <a:xfrm>
              <a:off x="3603813" y="5854420"/>
              <a:ext cx="612960" cy="507691"/>
            </a:xfrm>
            <a:prstGeom prst="star4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1" y="5661090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3813" y="6309124"/>
              <a:ext cx="721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দক্ষিন </a:t>
              </a:r>
              <a:endParaRPr lang="en-US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2985" y="5964534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পূর্ব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7996" y="5969488"/>
              <a:ext cx="690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পশ্চিম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68829" y="6115704"/>
            <a:ext cx="1919750" cy="46166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জন্য 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4238" y="6115704"/>
            <a:ext cx="1919750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ক্লিক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Decision 22"/>
          <p:cNvSpPr/>
          <p:nvPr/>
        </p:nvSpPr>
        <p:spPr>
          <a:xfrm rot="18572426">
            <a:off x="1659544" y="1429892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 rot="19234356">
            <a:off x="1312815" y="1339387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8572426">
            <a:off x="1811944" y="1582292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9234356">
            <a:off x="1465215" y="1491787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69942E-6 L 0.23559 -0.129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64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9017E-6 L 0.23455 -0.141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70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1214E-7 L 0.22899 -0.1470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-73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78035E-7 L 0.22274 -0.1419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7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5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66" y="1273209"/>
            <a:ext cx="4025135" cy="422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0312" y="5926526"/>
            <a:ext cx="6772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 দেখে বাংলাদেশের প্রধান তিনটি নদীসহ বড় বড় নদীগুলোর নাম লিখ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682" y="547628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3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anglatribune.com/wp-content/uploads/2014/08/gaibandha_pic-1-e1408459063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" y="1542199"/>
            <a:ext cx="4282494" cy="383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bogratimes24.com/wp-content/uploads/2014/08/293.08.14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06" y="1714858"/>
            <a:ext cx="4654156" cy="3797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1129" y="366836"/>
            <a:ext cx="2185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25" y="5755060"/>
            <a:ext cx="8653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সাম্প্রতিক কালের প্লাবন সমভূমি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 আলোচনা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31803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087" y="45698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6424" y="969028"/>
            <a:ext cx="3484812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708" y="2163854"/>
            <a:ext cx="73402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বাংলাদেশকে কী বলা হয়?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241" y="3017723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দ্বীপ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8608" y="3010734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বদ্বীপ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61" y="3752244"/>
            <a:ext cx="277060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মরুভূমি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3618" y="3745255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উপদ্বীপ</a:t>
            </a:r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252" y="4469024"/>
            <a:ext cx="738825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বাংলাদেশের প্রধান নদী কয়টি?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233" y="5322893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 টি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0600" y="5315904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টি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253" y="6057414"/>
            <a:ext cx="277060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 টি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5610" y="6050425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টি</a:t>
            </a:r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66668" y="3752244"/>
            <a:ext cx="691691" cy="254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88830" y="3745255"/>
            <a:ext cx="545163" cy="134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18328" y="1292193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বদ্বীপ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872" y="143082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84" y="2297954"/>
            <a:ext cx="7067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বাংলাদেশর প্রধান তিনটি নদী হলো -</a:t>
            </a:r>
          </a:p>
          <a:p>
            <a:pPr marL="514350" indent="-514350">
              <a:buAutoNum type="romanLcPeriod"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পদ্মা, কর্ণফুলি ও মেঘনা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পদ্মা, ব্রহ্মপুত্র ও মেঘনা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সুরমা,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ব্রহ্মপুত্র ও মেঘনা 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83" y="4041371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96728" y="4044464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80713" y="4044464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48674" y="4042375"/>
            <a:ext cx="1783579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098" y="4539107"/>
            <a:ext cx="7187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আমাদের আবাসভূমি এ বদ্বীপ সৃষ্টি হয়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 প্রক্রিয়ায়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পলি জমে ভরাট হয়ে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অলৌকিকভাবে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232" y="5862546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99777" y="5865639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3762" y="5865639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1723" y="5863550"/>
            <a:ext cx="1783579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5999" y="1268895"/>
            <a:ext cx="3244326" cy="64633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7906" y="1222728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81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7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987" y="5199091"/>
            <a:ext cx="888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ভৌগলিক অবস্থানের কারণে বাংলাদেশে প্রাকৃতিক দূর্যোগ সংঘটিত হওয়ায় জীবন ও সম্পদের যে ক্ষয়ক্ষতি হয় তারা বিবরণ ১০টি বাক্যে লিখে আনবে।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183059"/>
            <a:ext cx="5069236" cy="3797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26603" y="346151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23237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29" y="2504029"/>
            <a:ext cx="523067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মলিনা বেগম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মানুল্লারচর হাজি বাড়ি মডেল হাই স্কুল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Email:-molenaparvin@gmail.com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964099"/>
            <a:ext cx="4572000" cy="27453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যষ্ঠ</a:t>
            </a:r>
          </a:p>
          <a:p>
            <a:pPr marL="342900" lvl="0" indent="-342900" algn="ctr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</a:p>
          <a:p>
            <a:pPr marL="342900" lvl="0" indent="-342900" algn="ctr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12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7442" y="34615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1" y="206665"/>
            <a:ext cx="1495437" cy="1607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2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vanish-1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087498" y="1622387"/>
            <a:ext cx="6653903" cy="4027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6133" y="245556"/>
            <a:ext cx="5256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ভৌগোলিক অবস্থান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379" y="2402364"/>
            <a:ext cx="80596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মানচিত্রে বাংলাদেশের ভৌগলিক অবস্থান সম্পর্কে বলতে পারবে।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বাংলাদেশের টারশিয়ারী যুগের পাহাড়সমূহ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 সাম্প্রতিক কালের প্লাবন সমভূমি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 প্লাইস্টোসিন কালের সোপানসমূহ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অবস্থান লিখতে 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বাংলাদেশের প্রধান প্রধান নদীগুলোর নাম ও অবস্থান বলতে পারবে।</a:t>
            </a:r>
          </a:p>
          <a:p>
            <a:pPr marL="571500" indent="-571500">
              <a:buFont typeface="Wingdings" pitchFamily="2" charset="2"/>
              <a:buChar char="§"/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3104" y="475326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60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380" y="1496177"/>
            <a:ext cx="4713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nticularpromo.com/v/vspfiles/assets/images/animated_gifs/cos35-4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1385249"/>
            <a:ext cx="3862999" cy="3862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4939447" y="1645829"/>
            <a:ext cx="3391516" cy="3341837"/>
          </a:xfrm>
          <a:custGeom>
            <a:avLst/>
            <a:gdLst>
              <a:gd name="connsiteX0" fmla="*/ 1629951 w 3391516"/>
              <a:gd name="connsiteY0" fmla="*/ 107576 h 3341837"/>
              <a:gd name="connsiteX1" fmla="*/ 1697186 w 3391516"/>
              <a:gd name="connsiteY1" fmla="*/ 121023 h 3341837"/>
              <a:gd name="connsiteX2" fmla="*/ 1845104 w 3391516"/>
              <a:gd name="connsiteY2" fmla="*/ 147917 h 3341837"/>
              <a:gd name="connsiteX3" fmla="*/ 1858551 w 3391516"/>
              <a:gd name="connsiteY3" fmla="*/ 188258 h 3341837"/>
              <a:gd name="connsiteX4" fmla="*/ 1831657 w 3391516"/>
              <a:gd name="connsiteY4" fmla="*/ 215153 h 3341837"/>
              <a:gd name="connsiteX5" fmla="*/ 1818210 w 3391516"/>
              <a:gd name="connsiteY5" fmla="*/ 255494 h 3341837"/>
              <a:gd name="connsiteX6" fmla="*/ 1764421 w 3391516"/>
              <a:gd name="connsiteY6" fmla="*/ 322729 h 3341837"/>
              <a:gd name="connsiteX7" fmla="*/ 1724080 w 3391516"/>
              <a:gd name="connsiteY7" fmla="*/ 336176 h 3341837"/>
              <a:gd name="connsiteX8" fmla="*/ 1697186 w 3391516"/>
              <a:gd name="connsiteY8" fmla="*/ 376517 h 3341837"/>
              <a:gd name="connsiteX9" fmla="*/ 1724080 w 3391516"/>
              <a:gd name="connsiteY9" fmla="*/ 416858 h 3341837"/>
              <a:gd name="connsiteX10" fmla="*/ 1670292 w 3391516"/>
              <a:gd name="connsiteY10" fmla="*/ 484094 h 3341837"/>
              <a:gd name="connsiteX11" fmla="*/ 1737527 w 3391516"/>
              <a:gd name="connsiteY11" fmla="*/ 605117 h 3341837"/>
              <a:gd name="connsiteX12" fmla="*/ 1791316 w 3391516"/>
              <a:gd name="connsiteY12" fmla="*/ 672353 h 3341837"/>
              <a:gd name="connsiteX13" fmla="*/ 1831657 w 3391516"/>
              <a:gd name="connsiteY13" fmla="*/ 685800 h 3341837"/>
              <a:gd name="connsiteX14" fmla="*/ 1898892 w 3391516"/>
              <a:gd name="connsiteY14" fmla="*/ 739588 h 3341837"/>
              <a:gd name="connsiteX15" fmla="*/ 1979574 w 3391516"/>
              <a:gd name="connsiteY15" fmla="*/ 793376 h 3341837"/>
              <a:gd name="connsiteX16" fmla="*/ 2127492 w 3391516"/>
              <a:gd name="connsiteY16" fmla="*/ 833717 h 3341837"/>
              <a:gd name="connsiteX17" fmla="*/ 2221621 w 3391516"/>
              <a:gd name="connsiteY17" fmla="*/ 874058 h 3341837"/>
              <a:gd name="connsiteX18" fmla="*/ 2369539 w 3391516"/>
              <a:gd name="connsiteY18" fmla="*/ 900953 h 3341837"/>
              <a:gd name="connsiteX19" fmla="*/ 2450221 w 3391516"/>
              <a:gd name="connsiteY19" fmla="*/ 927847 h 3341837"/>
              <a:gd name="connsiteX20" fmla="*/ 2477116 w 3391516"/>
              <a:gd name="connsiteY20" fmla="*/ 954741 h 3341837"/>
              <a:gd name="connsiteX21" fmla="*/ 2557798 w 3391516"/>
              <a:gd name="connsiteY21" fmla="*/ 981635 h 3341837"/>
              <a:gd name="connsiteX22" fmla="*/ 2826739 w 3391516"/>
              <a:gd name="connsiteY22" fmla="*/ 968188 h 3341837"/>
              <a:gd name="connsiteX23" fmla="*/ 3001551 w 3391516"/>
              <a:gd name="connsiteY23" fmla="*/ 954741 h 3341837"/>
              <a:gd name="connsiteX24" fmla="*/ 3082233 w 3391516"/>
              <a:gd name="connsiteY24" fmla="*/ 927847 h 3341837"/>
              <a:gd name="connsiteX25" fmla="*/ 3162916 w 3391516"/>
              <a:gd name="connsiteY25" fmla="*/ 833717 h 3341837"/>
              <a:gd name="connsiteX26" fmla="*/ 3230151 w 3391516"/>
              <a:gd name="connsiteY26" fmla="*/ 820270 h 3341837"/>
              <a:gd name="connsiteX27" fmla="*/ 3310833 w 3391516"/>
              <a:gd name="connsiteY27" fmla="*/ 793376 h 3341837"/>
              <a:gd name="connsiteX28" fmla="*/ 3378069 w 3391516"/>
              <a:gd name="connsiteY28" fmla="*/ 887506 h 3341837"/>
              <a:gd name="connsiteX29" fmla="*/ 3391516 w 3391516"/>
              <a:gd name="connsiteY29" fmla="*/ 927847 h 3341837"/>
              <a:gd name="connsiteX30" fmla="*/ 3351174 w 3391516"/>
              <a:gd name="connsiteY30" fmla="*/ 1008529 h 3341837"/>
              <a:gd name="connsiteX31" fmla="*/ 3310833 w 3391516"/>
              <a:gd name="connsiteY31" fmla="*/ 1021976 h 3341837"/>
              <a:gd name="connsiteX32" fmla="*/ 3283939 w 3391516"/>
              <a:gd name="connsiteY32" fmla="*/ 1062317 h 3341837"/>
              <a:gd name="connsiteX33" fmla="*/ 3270492 w 3391516"/>
              <a:gd name="connsiteY33" fmla="*/ 1129553 h 3341837"/>
              <a:gd name="connsiteX34" fmla="*/ 3243598 w 3391516"/>
              <a:gd name="connsiteY34" fmla="*/ 1210235 h 3341837"/>
              <a:gd name="connsiteX35" fmla="*/ 3203257 w 3391516"/>
              <a:gd name="connsiteY35" fmla="*/ 1331258 h 3341837"/>
              <a:gd name="connsiteX36" fmla="*/ 3176363 w 3391516"/>
              <a:gd name="connsiteY36" fmla="*/ 1411941 h 3341837"/>
              <a:gd name="connsiteX37" fmla="*/ 3149469 w 3391516"/>
              <a:gd name="connsiteY37" fmla="*/ 1452282 h 3341837"/>
              <a:gd name="connsiteX38" fmla="*/ 3095680 w 3391516"/>
              <a:gd name="connsiteY38" fmla="*/ 1573306 h 3341837"/>
              <a:gd name="connsiteX39" fmla="*/ 3055339 w 3391516"/>
              <a:gd name="connsiteY39" fmla="*/ 1586753 h 3341837"/>
              <a:gd name="connsiteX40" fmla="*/ 3041892 w 3391516"/>
              <a:gd name="connsiteY40" fmla="*/ 1627094 h 3341837"/>
              <a:gd name="connsiteX41" fmla="*/ 3014998 w 3391516"/>
              <a:gd name="connsiteY41" fmla="*/ 1586753 h 3341837"/>
              <a:gd name="connsiteX42" fmla="*/ 2934316 w 3391516"/>
              <a:gd name="connsiteY42" fmla="*/ 1546411 h 3341837"/>
              <a:gd name="connsiteX43" fmla="*/ 2907421 w 3391516"/>
              <a:gd name="connsiteY43" fmla="*/ 1519517 h 3341837"/>
              <a:gd name="connsiteX44" fmla="*/ 2853633 w 3391516"/>
              <a:gd name="connsiteY44" fmla="*/ 1573306 h 3341837"/>
              <a:gd name="connsiteX45" fmla="*/ 2813292 w 3391516"/>
              <a:gd name="connsiteY45" fmla="*/ 1600200 h 3341837"/>
              <a:gd name="connsiteX46" fmla="*/ 2732610 w 3391516"/>
              <a:gd name="connsiteY46" fmla="*/ 1627094 h 3341837"/>
              <a:gd name="connsiteX47" fmla="*/ 2692269 w 3391516"/>
              <a:gd name="connsiteY47" fmla="*/ 1640541 h 3341837"/>
              <a:gd name="connsiteX48" fmla="*/ 2638480 w 3391516"/>
              <a:gd name="connsiteY48" fmla="*/ 1627094 h 3341837"/>
              <a:gd name="connsiteX49" fmla="*/ 2530904 w 3391516"/>
              <a:gd name="connsiteY49" fmla="*/ 1667435 h 3341837"/>
              <a:gd name="connsiteX50" fmla="*/ 2490563 w 3391516"/>
              <a:gd name="connsiteY50" fmla="*/ 1748117 h 3341837"/>
              <a:gd name="connsiteX51" fmla="*/ 2450221 w 3391516"/>
              <a:gd name="connsiteY51" fmla="*/ 1761564 h 3341837"/>
              <a:gd name="connsiteX52" fmla="*/ 2396433 w 3391516"/>
              <a:gd name="connsiteY52" fmla="*/ 1855694 h 3341837"/>
              <a:gd name="connsiteX53" fmla="*/ 2315751 w 3391516"/>
              <a:gd name="connsiteY53" fmla="*/ 1882588 h 3341837"/>
              <a:gd name="connsiteX54" fmla="*/ 2261963 w 3391516"/>
              <a:gd name="connsiteY54" fmla="*/ 2003611 h 3341837"/>
              <a:gd name="connsiteX55" fmla="*/ 2235069 w 3391516"/>
              <a:gd name="connsiteY55" fmla="*/ 2030506 h 3341837"/>
              <a:gd name="connsiteX56" fmla="*/ 2221621 w 3391516"/>
              <a:gd name="connsiteY56" fmla="*/ 2070847 h 3341837"/>
              <a:gd name="connsiteX57" fmla="*/ 2181280 w 3391516"/>
              <a:gd name="connsiteY57" fmla="*/ 2084294 h 3341837"/>
              <a:gd name="connsiteX58" fmla="*/ 2140939 w 3391516"/>
              <a:gd name="connsiteY58" fmla="*/ 2111188 h 3341837"/>
              <a:gd name="connsiteX59" fmla="*/ 2114045 w 3391516"/>
              <a:gd name="connsiteY59" fmla="*/ 2151529 h 3341837"/>
              <a:gd name="connsiteX60" fmla="*/ 2073704 w 3391516"/>
              <a:gd name="connsiteY60" fmla="*/ 2164976 h 3341837"/>
              <a:gd name="connsiteX61" fmla="*/ 2060257 w 3391516"/>
              <a:gd name="connsiteY61" fmla="*/ 2205317 h 3341837"/>
              <a:gd name="connsiteX62" fmla="*/ 1939233 w 3391516"/>
              <a:gd name="connsiteY62" fmla="*/ 2259106 h 3341837"/>
              <a:gd name="connsiteX63" fmla="*/ 1898892 w 3391516"/>
              <a:gd name="connsiteY63" fmla="*/ 2286000 h 3341837"/>
              <a:gd name="connsiteX64" fmla="*/ 1831657 w 3391516"/>
              <a:gd name="connsiteY64" fmla="*/ 2407023 h 3341837"/>
              <a:gd name="connsiteX65" fmla="*/ 1845104 w 3391516"/>
              <a:gd name="connsiteY65" fmla="*/ 2501153 h 3341837"/>
              <a:gd name="connsiteX66" fmla="*/ 1818210 w 3391516"/>
              <a:gd name="connsiteY66" fmla="*/ 2622176 h 3341837"/>
              <a:gd name="connsiteX67" fmla="*/ 1777869 w 3391516"/>
              <a:gd name="connsiteY67" fmla="*/ 2810435 h 3341837"/>
              <a:gd name="connsiteX68" fmla="*/ 1764421 w 3391516"/>
              <a:gd name="connsiteY68" fmla="*/ 2850776 h 3341837"/>
              <a:gd name="connsiteX69" fmla="*/ 1804763 w 3391516"/>
              <a:gd name="connsiteY69" fmla="*/ 2931458 h 3341837"/>
              <a:gd name="connsiteX70" fmla="*/ 1831657 w 3391516"/>
              <a:gd name="connsiteY70" fmla="*/ 2958353 h 3341837"/>
              <a:gd name="connsiteX71" fmla="*/ 1871998 w 3391516"/>
              <a:gd name="connsiteY71" fmla="*/ 2971800 h 3341837"/>
              <a:gd name="connsiteX72" fmla="*/ 1912339 w 3391516"/>
              <a:gd name="connsiteY72" fmla="*/ 2998694 h 3341837"/>
              <a:gd name="connsiteX73" fmla="*/ 1939233 w 3391516"/>
              <a:gd name="connsiteY73" fmla="*/ 3039035 h 3341837"/>
              <a:gd name="connsiteX74" fmla="*/ 1966127 w 3391516"/>
              <a:gd name="connsiteY74" fmla="*/ 3119717 h 3341837"/>
              <a:gd name="connsiteX75" fmla="*/ 1993021 w 3391516"/>
              <a:gd name="connsiteY75" fmla="*/ 3213847 h 3341837"/>
              <a:gd name="connsiteX76" fmla="*/ 2006469 w 3391516"/>
              <a:gd name="connsiteY76" fmla="*/ 3294529 h 3341837"/>
              <a:gd name="connsiteX77" fmla="*/ 1993021 w 3391516"/>
              <a:gd name="connsiteY77" fmla="*/ 3334870 h 3341837"/>
              <a:gd name="connsiteX78" fmla="*/ 1858551 w 3391516"/>
              <a:gd name="connsiteY78" fmla="*/ 3281082 h 3341837"/>
              <a:gd name="connsiteX79" fmla="*/ 1845104 w 3391516"/>
              <a:gd name="connsiteY79" fmla="*/ 3240741 h 3341837"/>
              <a:gd name="connsiteX80" fmla="*/ 1831657 w 3391516"/>
              <a:gd name="connsiteY80" fmla="*/ 3012141 h 3341837"/>
              <a:gd name="connsiteX81" fmla="*/ 1818210 w 3391516"/>
              <a:gd name="connsiteY81" fmla="*/ 2904564 h 3341837"/>
              <a:gd name="connsiteX82" fmla="*/ 1791316 w 3391516"/>
              <a:gd name="connsiteY82" fmla="*/ 2864223 h 3341837"/>
              <a:gd name="connsiteX83" fmla="*/ 1750974 w 3391516"/>
              <a:gd name="connsiteY83" fmla="*/ 2877670 h 3341837"/>
              <a:gd name="connsiteX84" fmla="*/ 1724080 w 3391516"/>
              <a:gd name="connsiteY84" fmla="*/ 2971800 h 3341837"/>
              <a:gd name="connsiteX85" fmla="*/ 1643398 w 3391516"/>
              <a:gd name="connsiteY85" fmla="*/ 3012141 h 3341837"/>
              <a:gd name="connsiteX86" fmla="*/ 1629951 w 3391516"/>
              <a:gd name="connsiteY86" fmla="*/ 3052482 h 3341837"/>
              <a:gd name="connsiteX87" fmla="*/ 1549269 w 3391516"/>
              <a:gd name="connsiteY87" fmla="*/ 3119717 h 3341837"/>
              <a:gd name="connsiteX88" fmla="*/ 1455139 w 3391516"/>
              <a:gd name="connsiteY88" fmla="*/ 3012141 h 3341837"/>
              <a:gd name="connsiteX89" fmla="*/ 1428245 w 3391516"/>
              <a:gd name="connsiteY89" fmla="*/ 2918011 h 3341837"/>
              <a:gd name="connsiteX90" fmla="*/ 1374457 w 3391516"/>
              <a:gd name="connsiteY90" fmla="*/ 2837329 h 3341837"/>
              <a:gd name="connsiteX91" fmla="*/ 1347563 w 3391516"/>
              <a:gd name="connsiteY91" fmla="*/ 2756647 h 3341837"/>
              <a:gd name="connsiteX92" fmla="*/ 1320669 w 3391516"/>
              <a:gd name="connsiteY92" fmla="*/ 2716306 h 3341837"/>
              <a:gd name="connsiteX93" fmla="*/ 1293774 w 3391516"/>
              <a:gd name="connsiteY93" fmla="*/ 2635623 h 3341837"/>
              <a:gd name="connsiteX94" fmla="*/ 1266880 w 3391516"/>
              <a:gd name="connsiteY94" fmla="*/ 2595282 h 3341837"/>
              <a:gd name="connsiteX95" fmla="*/ 1253433 w 3391516"/>
              <a:gd name="connsiteY95" fmla="*/ 2554941 h 3341837"/>
              <a:gd name="connsiteX96" fmla="*/ 1226539 w 3391516"/>
              <a:gd name="connsiteY96" fmla="*/ 2433917 h 3341837"/>
              <a:gd name="connsiteX97" fmla="*/ 1199645 w 3391516"/>
              <a:gd name="connsiteY97" fmla="*/ 2353235 h 3341837"/>
              <a:gd name="connsiteX98" fmla="*/ 1159304 w 3391516"/>
              <a:gd name="connsiteY98" fmla="*/ 2232211 h 3341837"/>
              <a:gd name="connsiteX99" fmla="*/ 1132410 w 3391516"/>
              <a:gd name="connsiteY99" fmla="*/ 2151529 h 3341837"/>
              <a:gd name="connsiteX100" fmla="*/ 1118963 w 3391516"/>
              <a:gd name="connsiteY100" fmla="*/ 2111188 h 3341837"/>
              <a:gd name="connsiteX101" fmla="*/ 1105516 w 3391516"/>
              <a:gd name="connsiteY101" fmla="*/ 2017058 h 3341837"/>
              <a:gd name="connsiteX102" fmla="*/ 1092069 w 3391516"/>
              <a:gd name="connsiteY102" fmla="*/ 1949823 h 3341837"/>
              <a:gd name="connsiteX103" fmla="*/ 1065174 w 3391516"/>
              <a:gd name="connsiteY103" fmla="*/ 1801906 h 3341837"/>
              <a:gd name="connsiteX104" fmla="*/ 1078621 w 3391516"/>
              <a:gd name="connsiteY104" fmla="*/ 1667435 h 3341837"/>
              <a:gd name="connsiteX105" fmla="*/ 1065174 w 3391516"/>
              <a:gd name="connsiteY105" fmla="*/ 1586753 h 3341837"/>
              <a:gd name="connsiteX106" fmla="*/ 1011386 w 3391516"/>
              <a:gd name="connsiteY106" fmla="*/ 1667435 h 3341837"/>
              <a:gd name="connsiteX107" fmla="*/ 957598 w 3391516"/>
              <a:gd name="connsiteY107" fmla="*/ 1680882 h 3341837"/>
              <a:gd name="connsiteX108" fmla="*/ 876916 w 3391516"/>
              <a:gd name="connsiteY108" fmla="*/ 1707776 h 3341837"/>
              <a:gd name="connsiteX109" fmla="*/ 809680 w 3391516"/>
              <a:gd name="connsiteY109" fmla="*/ 1640541 h 3341837"/>
              <a:gd name="connsiteX110" fmla="*/ 728998 w 3391516"/>
              <a:gd name="connsiteY110" fmla="*/ 1573306 h 3341837"/>
              <a:gd name="connsiteX111" fmla="*/ 796233 w 3391516"/>
              <a:gd name="connsiteY111" fmla="*/ 1532964 h 3341837"/>
              <a:gd name="connsiteX112" fmla="*/ 876916 w 3391516"/>
              <a:gd name="connsiteY112" fmla="*/ 1492623 h 3341837"/>
              <a:gd name="connsiteX113" fmla="*/ 742445 w 3391516"/>
              <a:gd name="connsiteY113" fmla="*/ 1438835 h 3341837"/>
              <a:gd name="connsiteX114" fmla="*/ 702104 w 3391516"/>
              <a:gd name="connsiteY114" fmla="*/ 1411941 h 3341837"/>
              <a:gd name="connsiteX115" fmla="*/ 621421 w 3391516"/>
              <a:gd name="connsiteY115" fmla="*/ 1304364 h 3341837"/>
              <a:gd name="connsiteX116" fmla="*/ 581080 w 3391516"/>
              <a:gd name="connsiteY116" fmla="*/ 1277470 h 3341837"/>
              <a:gd name="connsiteX117" fmla="*/ 554186 w 3391516"/>
              <a:gd name="connsiteY117" fmla="*/ 1237129 h 3341837"/>
              <a:gd name="connsiteX118" fmla="*/ 513845 w 3391516"/>
              <a:gd name="connsiteY118" fmla="*/ 1210235 h 3341837"/>
              <a:gd name="connsiteX119" fmla="*/ 406269 w 3391516"/>
              <a:gd name="connsiteY119" fmla="*/ 1169894 h 3341837"/>
              <a:gd name="connsiteX120" fmla="*/ 379374 w 3391516"/>
              <a:gd name="connsiteY120" fmla="*/ 1143000 h 3341837"/>
              <a:gd name="connsiteX121" fmla="*/ 271798 w 3391516"/>
              <a:gd name="connsiteY121" fmla="*/ 1156447 h 3341837"/>
              <a:gd name="connsiteX122" fmla="*/ 123880 w 3391516"/>
              <a:gd name="connsiteY122" fmla="*/ 1169894 h 3341837"/>
              <a:gd name="connsiteX123" fmla="*/ 56645 w 3391516"/>
              <a:gd name="connsiteY123" fmla="*/ 1156447 h 3341837"/>
              <a:gd name="connsiteX124" fmla="*/ 56645 w 3391516"/>
              <a:gd name="connsiteY124" fmla="*/ 1075764 h 3341837"/>
              <a:gd name="connsiteX125" fmla="*/ 137327 w 3391516"/>
              <a:gd name="connsiteY125" fmla="*/ 1021976 h 3341837"/>
              <a:gd name="connsiteX126" fmla="*/ 177669 w 3391516"/>
              <a:gd name="connsiteY126" fmla="*/ 981635 h 3341837"/>
              <a:gd name="connsiteX127" fmla="*/ 164221 w 3391516"/>
              <a:gd name="connsiteY127" fmla="*/ 887506 h 3341837"/>
              <a:gd name="connsiteX128" fmla="*/ 110433 w 3391516"/>
              <a:gd name="connsiteY128" fmla="*/ 874058 h 3341837"/>
              <a:gd name="connsiteX129" fmla="*/ 70092 w 3391516"/>
              <a:gd name="connsiteY129" fmla="*/ 833717 h 3341837"/>
              <a:gd name="connsiteX130" fmla="*/ 29751 w 3391516"/>
              <a:gd name="connsiteY130" fmla="*/ 806823 h 3341837"/>
              <a:gd name="connsiteX131" fmla="*/ 2857 w 3391516"/>
              <a:gd name="connsiteY131" fmla="*/ 766482 h 3341837"/>
              <a:gd name="connsiteX132" fmla="*/ 43198 w 3391516"/>
              <a:gd name="connsiteY132" fmla="*/ 645458 h 3341837"/>
              <a:gd name="connsiteX133" fmla="*/ 177669 w 3391516"/>
              <a:gd name="connsiteY133" fmla="*/ 658906 h 3341837"/>
              <a:gd name="connsiteX134" fmla="*/ 258351 w 3391516"/>
              <a:gd name="connsiteY134" fmla="*/ 685800 h 3341837"/>
              <a:gd name="connsiteX135" fmla="*/ 298692 w 3391516"/>
              <a:gd name="connsiteY135" fmla="*/ 699247 h 3341837"/>
              <a:gd name="connsiteX136" fmla="*/ 392821 w 3391516"/>
              <a:gd name="connsiteY136" fmla="*/ 712694 h 3341837"/>
              <a:gd name="connsiteX137" fmla="*/ 500398 w 3391516"/>
              <a:gd name="connsiteY137" fmla="*/ 699247 h 3341837"/>
              <a:gd name="connsiteX138" fmla="*/ 554186 w 3391516"/>
              <a:gd name="connsiteY138" fmla="*/ 632011 h 3341837"/>
              <a:gd name="connsiteX139" fmla="*/ 594527 w 3391516"/>
              <a:gd name="connsiteY139" fmla="*/ 605117 h 3341837"/>
              <a:gd name="connsiteX140" fmla="*/ 607974 w 3391516"/>
              <a:gd name="connsiteY140" fmla="*/ 564776 h 3341837"/>
              <a:gd name="connsiteX141" fmla="*/ 661763 w 3391516"/>
              <a:gd name="connsiteY141" fmla="*/ 551329 h 3341837"/>
              <a:gd name="connsiteX142" fmla="*/ 728998 w 3391516"/>
              <a:gd name="connsiteY142" fmla="*/ 537882 h 3341837"/>
              <a:gd name="connsiteX143" fmla="*/ 809680 w 3391516"/>
              <a:gd name="connsiteY143" fmla="*/ 510988 h 3341837"/>
              <a:gd name="connsiteX144" fmla="*/ 863469 w 3391516"/>
              <a:gd name="connsiteY144" fmla="*/ 389964 h 3341837"/>
              <a:gd name="connsiteX145" fmla="*/ 876916 w 3391516"/>
              <a:gd name="connsiteY145" fmla="*/ 349623 h 3341837"/>
              <a:gd name="connsiteX146" fmla="*/ 997939 w 3391516"/>
              <a:gd name="connsiteY146" fmla="*/ 282388 h 3341837"/>
              <a:gd name="connsiteX147" fmla="*/ 1024833 w 3391516"/>
              <a:gd name="connsiteY147" fmla="*/ 201706 h 3341837"/>
              <a:gd name="connsiteX148" fmla="*/ 1038280 w 3391516"/>
              <a:gd name="connsiteY148" fmla="*/ 161364 h 3341837"/>
              <a:gd name="connsiteX149" fmla="*/ 1011386 w 3391516"/>
              <a:gd name="connsiteY149" fmla="*/ 121023 h 3341837"/>
              <a:gd name="connsiteX150" fmla="*/ 1065174 w 3391516"/>
              <a:gd name="connsiteY150" fmla="*/ 40341 h 3341837"/>
              <a:gd name="connsiteX151" fmla="*/ 1092069 w 3391516"/>
              <a:gd name="connsiteY151" fmla="*/ 13447 h 3341837"/>
              <a:gd name="connsiteX152" fmla="*/ 1159304 w 3391516"/>
              <a:gd name="connsiteY152" fmla="*/ 0 h 3341837"/>
              <a:gd name="connsiteX153" fmla="*/ 1320669 w 3391516"/>
              <a:gd name="connsiteY153" fmla="*/ 13447 h 3341837"/>
              <a:gd name="connsiteX154" fmla="*/ 1441692 w 3391516"/>
              <a:gd name="connsiteY154" fmla="*/ 53788 h 3341837"/>
              <a:gd name="connsiteX155" fmla="*/ 1576163 w 3391516"/>
              <a:gd name="connsiteY155" fmla="*/ 80682 h 3341837"/>
              <a:gd name="connsiteX156" fmla="*/ 1616504 w 3391516"/>
              <a:gd name="connsiteY156" fmla="*/ 94129 h 3341837"/>
              <a:gd name="connsiteX157" fmla="*/ 1697186 w 3391516"/>
              <a:gd name="connsiteY157" fmla="*/ 121023 h 334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391516" h="3341837">
                <a:moveTo>
                  <a:pt x="1629951" y="107576"/>
                </a:moveTo>
                <a:cubicBezTo>
                  <a:pt x="1652363" y="112058"/>
                  <a:pt x="1674596" y="117548"/>
                  <a:pt x="1697186" y="121023"/>
                </a:cubicBezTo>
                <a:cubicBezTo>
                  <a:pt x="1838378" y="142745"/>
                  <a:pt x="1762811" y="120486"/>
                  <a:pt x="1845104" y="147917"/>
                </a:cubicBezTo>
                <a:cubicBezTo>
                  <a:pt x="1849586" y="161364"/>
                  <a:pt x="1861331" y="174359"/>
                  <a:pt x="1858551" y="188258"/>
                </a:cubicBezTo>
                <a:cubicBezTo>
                  <a:pt x="1856065" y="200690"/>
                  <a:pt x="1838180" y="204281"/>
                  <a:pt x="1831657" y="215153"/>
                </a:cubicBezTo>
                <a:cubicBezTo>
                  <a:pt x="1824364" y="227307"/>
                  <a:pt x="1824549" y="242816"/>
                  <a:pt x="1818210" y="255494"/>
                </a:cubicBezTo>
                <a:cubicBezTo>
                  <a:pt x="1810356" y="271201"/>
                  <a:pt x="1782290" y="312008"/>
                  <a:pt x="1764421" y="322729"/>
                </a:cubicBezTo>
                <a:cubicBezTo>
                  <a:pt x="1752267" y="330022"/>
                  <a:pt x="1737527" y="331694"/>
                  <a:pt x="1724080" y="336176"/>
                </a:cubicBezTo>
                <a:cubicBezTo>
                  <a:pt x="1715115" y="349623"/>
                  <a:pt x="1697186" y="360356"/>
                  <a:pt x="1697186" y="376517"/>
                </a:cubicBezTo>
                <a:cubicBezTo>
                  <a:pt x="1697186" y="392678"/>
                  <a:pt x="1721794" y="400859"/>
                  <a:pt x="1724080" y="416858"/>
                </a:cubicBezTo>
                <a:cubicBezTo>
                  <a:pt x="1732522" y="475956"/>
                  <a:pt x="1708741" y="471278"/>
                  <a:pt x="1670292" y="484094"/>
                </a:cubicBezTo>
                <a:cubicBezTo>
                  <a:pt x="1693960" y="555099"/>
                  <a:pt x="1675876" y="512641"/>
                  <a:pt x="1737527" y="605117"/>
                </a:cubicBezTo>
                <a:cubicBezTo>
                  <a:pt x="1749743" y="623440"/>
                  <a:pt x="1770025" y="659579"/>
                  <a:pt x="1791316" y="672353"/>
                </a:cubicBezTo>
                <a:cubicBezTo>
                  <a:pt x="1803470" y="679646"/>
                  <a:pt x="1818210" y="681318"/>
                  <a:pt x="1831657" y="685800"/>
                </a:cubicBezTo>
                <a:cubicBezTo>
                  <a:pt x="1881349" y="760338"/>
                  <a:pt x="1830120" y="701381"/>
                  <a:pt x="1898892" y="739588"/>
                </a:cubicBezTo>
                <a:cubicBezTo>
                  <a:pt x="1927147" y="755285"/>
                  <a:pt x="1947879" y="787037"/>
                  <a:pt x="1979574" y="793376"/>
                </a:cubicBezTo>
                <a:cubicBezTo>
                  <a:pt x="2015658" y="800593"/>
                  <a:pt x="2098244" y="814219"/>
                  <a:pt x="2127492" y="833717"/>
                </a:cubicBezTo>
                <a:cubicBezTo>
                  <a:pt x="2176702" y="866524"/>
                  <a:pt x="2159596" y="861653"/>
                  <a:pt x="2221621" y="874058"/>
                </a:cubicBezTo>
                <a:cubicBezTo>
                  <a:pt x="2260048" y="881744"/>
                  <a:pt x="2329888" y="890139"/>
                  <a:pt x="2369539" y="900953"/>
                </a:cubicBezTo>
                <a:cubicBezTo>
                  <a:pt x="2396889" y="908412"/>
                  <a:pt x="2450221" y="927847"/>
                  <a:pt x="2450221" y="927847"/>
                </a:cubicBezTo>
                <a:cubicBezTo>
                  <a:pt x="2459186" y="936812"/>
                  <a:pt x="2465776" y="949071"/>
                  <a:pt x="2477116" y="954741"/>
                </a:cubicBezTo>
                <a:cubicBezTo>
                  <a:pt x="2502472" y="967419"/>
                  <a:pt x="2557798" y="981635"/>
                  <a:pt x="2557798" y="981635"/>
                </a:cubicBezTo>
                <a:lnTo>
                  <a:pt x="2826739" y="968188"/>
                </a:lnTo>
                <a:cubicBezTo>
                  <a:pt x="2885075" y="964653"/>
                  <a:pt x="2943823" y="963856"/>
                  <a:pt x="3001551" y="954741"/>
                </a:cubicBezTo>
                <a:cubicBezTo>
                  <a:pt x="3029553" y="950320"/>
                  <a:pt x="3082233" y="927847"/>
                  <a:pt x="3082233" y="927847"/>
                </a:cubicBezTo>
                <a:cubicBezTo>
                  <a:pt x="3097613" y="904778"/>
                  <a:pt x="3137833" y="838734"/>
                  <a:pt x="3162916" y="833717"/>
                </a:cubicBezTo>
                <a:cubicBezTo>
                  <a:pt x="3185328" y="829235"/>
                  <a:pt x="3208101" y="826284"/>
                  <a:pt x="3230151" y="820270"/>
                </a:cubicBezTo>
                <a:cubicBezTo>
                  <a:pt x="3257501" y="812811"/>
                  <a:pt x="3310833" y="793376"/>
                  <a:pt x="3310833" y="793376"/>
                </a:cubicBezTo>
                <a:cubicBezTo>
                  <a:pt x="3378068" y="815788"/>
                  <a:pt x="3346692" y="793376"/>
                  <a:pt x="3378069" y="887506"/>
                </a:cubicBezTo>
                <a:lnTo>
                  <a:pt x="3391516" y="927847"/>
                </a:lnTo>
                <a:cubicBezTo>
                  <a:pt x="3381847" y="966523"/>
                  <a:pt x="3386436" y="987372"/>
                  <a:pt x="3351174" y="1008529"/>
                </a:cubicBezTo>
                <a:cubicBezTo>
                  <a:pt x="3339020" y="1015822"/>
                  <a:pt x="3324280" y="1017494"/>
                  <a:pt x="3310833" y="1021976"/>
                </a:cubicBezTo>
                <a:cubicBezTo>
                  <a:pt x="3301868" y="1035423"/>
                  <a:pt x="3289614" y="1047185"/>
                  <a:pt x="3283939" y="1062317"/>
                </a:cubicBezTo>
                <a:cubicBezTo>
                  <a:pt x="3275914" y="1083718"/>
                  <a:pt x="3276506" y="1107503"/>
                  <a:pt x="3270492" y="1129553"/>
                </a:cubicBezTo>
                <a:cubicBezTo>
                  <a:pt x="3263033" y="1156903"/>
                  <a:pt x="3252563" y="1183341"/>
                  <a:pt x="3243598" y="1210235"/>
                </a:cubicBezTo>
                <a:lnTo>
                  <a:pt x="3203257" y="1331258"/>
                </a:lnTo>
                <a:cubicBezTo>
                  <a:pt x="3203257" y="1331259"/>
                  <a:pt x="3176364" y="1411940"/>
                  <a:pt x="3176363" y="1411941"/>
                </a:cubicBezTo>
                <a:cubicBezTo>
                  <a:pt x="3167398" y="1425388"/>
                  <a:pt x="3156033" y="1437514"/>
                  <a:pt x="3149469" y="1452282"/>
                </a:cubicBezTo>
                <a:cubicBezTo>
                  <a:pt x="3137002" y="1480333"/>
                  <a:pt x="3127160" y="1548121"/>
                  <a:pt x="3095680" y="1573306"/>
                </a:cubicBezTo>
                <a:cubicBezTo>
                  <a:pt x="3084612" y="1582161"/>
                  <a:pt x="3068786" y="1582271"/>
                  <a:pt x="3055339" y="1586753"/>
                </a:cubicBezTo>
                <a:cubicBezTo>
                  <a:pt x="3050857" y="1600200"/>
                  <a:pt x="3056066" y="1627094"/>
                  <a:pt x="3041892" y="1627094"/>
                </a:cubicBezTo>
                <a:cubicBezTo>
                  <a:pt x="3025731" y="1627094"/>
                  <a:pt x="3025094" y="1599373"/>
                  <a:pt x="3014998" y="1586753"/>
                </a:cubicBezTo>
                <a:cubicBezTo>
                  <a:pt x="2985026" y="1549287"/>
                  <a:pt x="2985842" y="1559292"/>
                  <a:pt x="2934316" y="1546411"/>
                </a:cubicBezTo>
                <a:cubicBezTo>
                  <a:pt x="2925351" y="1537446"/>
                  <a:pt x="2919853" y="1522003"/>
                  <a:pt x="2907421" y="1519517"/>
                </a:cubicBezTo>
                <a:cubicBezTo>
                  <a:pt x="2851778" y="1508389"/>
                  <a:pt x="2873417" y="1548576"/>
                  <a:pt x="2853633" y="1573306"/>
                </a:cubicBezTo>
                <a:cubicBezTo>
                  <a:pt x="2843537" y="1585926"/>
                  <a:pt x="2828060" y="1593636"/>
                  <a:pt x="2813292" y="1600200"/>
                </a:cubicBezTo>
                <a:cubicBezTo>
                  <a:pt x="2787387" y="1611714"/>
                  <a:pt x="2759504" y="1618129"/>
                  <a:pt x="2732610" y="1627094"/>
                </a:cubicBezTo>
                <a:lnTo>
                  <a:pt x="2692269" y="1640541"/>
                </a:lnTo>
                <a:cubicBezTo>
                  <a:pt x="2674339" y="1636059"/>
                  <a:pt x="2656961" y="1627094"/>
                  <a:pt x="2638480" y="1627094"/>
                </a:cubicBezTo>
                <a:cubicBezTo>
                  <a:pt x="2580322" y="1627094"/>
                  <a:pt x="2572637" y="1639613"/>
                  <a:pt x="2530904" y="1667435"/>
                </a:cubicBezTo>
                <a:cubicBezTo>
                  <a:pt x="2522046" y="1694010"/>
                  <a:pt x="2514261" y="1729159"/>
                  <a:pt x="2490563" y="1748117"/>
                </a:cubicBezTo>
                <a:cubicBezTo>
                  <a:pt x="2479494" y="1756972"/>
                  <a:pt x="2463668" y="1757082"/>
                  <a:pt x="2450221" y="1761564"/>
                </a:cubicBezTo>
                <a:cubicBezTo>
                  <a:pt x="2437699" y="1824173"/>
                  <a:pt x="2452896" y="1830599"/>
                  <a:pt x="2396433" y="1855694"/>
                </a:cubicBezTo>
                <a:cubicBezTo>
                  <a:pt x="2370528" y="1867208"/>
                  <a:pt x="2315751" y="1882588"/>
                  <a:pt x="2315751" y="1882588"/>
                </a:cubicBezTo>
                <a:cubicBezTo>
                  <a:pt x="2294425" y="1946565"/>
                  <a:pt x="2298494" y="1957947"/>
                  <a:pt x="2261963" y="2003611"/>
                </a:cubicBezTo>
                <a:cubicBezTo>
                  <a:pt x="2254043" y="2013511"/>
                  <a:pt x="2244034" y="2021541"/>
                  <a:pt x="2235069" y="2030506"/>
                </a:cubicBezTo>
                <a:cubicBezTo>
                  <a:pt x="2230586" y="2043953"/>
                  <a:pt x="2231644" y="2060824"/>
                  <a:pt x="2221621" y="2070847"/>
                </a:cubicBezTo>
                <a:cubicBezTo>
                  <a:pt x="2211598" y="2080870"/>
                  <a:pt x="2193958" y="2077955"/>
                  <a:pt x="2181280" y="2084294"/>
                </a:cubicBezTo>
                <a:cubicBezTo>
                  <a:pt x="2166825" y="2091522"/>
                  <a:pt x="2154386" y="2102223"/>
                  <a:pt x="2140939" y="2111188"/>
                </a:cubicBezTo>
                <a:cubicBezTo>
                  <a:pt x="2131974" y="2124635"/>
                  <a:pt x="2126665" y="2141433"/>
                  <a:pt x="2114045" y="2151529"/>
                </a:cubicBezTo>
                <a:cubicBezTo>
                  <a:pt x="2102977" y="2160384"/>
                  <a:pt x="2083727" y="2154953"/>
                  <a:pt x="2073704" y="2164976"/>
                </a:cubicBezTo>
                <a:cubicBezTo>
                  <a:pt x="2063681" y="2174999"/>
                  <a:pt x="2069112" y="2194249"/>
                  <a:pt x="2060257" y="2205317"/>
                </a:cubicBezTo>
                <a:cubicBezTo>
                  <a:pt x="2028980" y="2244413"/>
                  <a:pt x="1977972" y="2233280"/>
                  <a:pt x="1939233" y="2259106"/>
                </a:cubicBezTo>
                <a:lnTo>
                  <a:pt x="1898892" y="2286000"/>
                </a:lnTo>
                <a:cubicBezTo>
                  <a:pt x="1837241" y="2378476"/>
                  <a:pt x="1855325" y="2336018"/>
                  <a:pt x="1831657" y="2407023"/>
                </a:cubicBezTo>
                <a:cubicBezTo>
                  <a:pt x="1836139" y="2438400"/>
                  <a:pt x="1845104" y="2469458"/>
                  <a:pt x="1845104" y="2501153"/>
                </a:cubicBezTo>
                <a:cubicBezTo>
                  <a:pt x="1845104" y="2548485"/>
                  <a:pt x="1832077" y="2580576"/>
                  <a:pt x="1818210" y="2622176"/>
                </a:cubicBezTo>
                <a:cubicBezTo>
                  <a:pt x="1801248" y="2757877"/>
                  <a:pt x="1816190" y="2695474"/>
                  <a:pt x="1777869" y="2810435"/>
                </a:cubicBezTo>
                <a:lnTo>
                  <a:pt x="1764421" y="2850776"/>
                </a:lnTo>
                <a:cubicBezTo>
                  <a:pt x="1778625" y="2893384"/>
                  <a:pt x="1774972" y="2894219"/>
                  <a:pt x="1804763" y="2931458"/>
                </a:cubicBezTo>
                <a:cubicBezTo>
                  <a:pt x="1812683" y="2941358"/>
                  <a:pt x="1820786" y="2951830"/>
                  <a:pt x="1831657" y="2958353"/>
                </a:cubicBezTo>
                <a:cubicBezTo>
                  <a:pt x="1843811" y="2965646"/>
                  <a:pt x="1859320" y="2965461"/>
                  <a:pt x="1871998" y="2971800"/>
                </a:cubicBezTo>
                <a:cubicBezTo>
                  <a:pt x="1886453" y="2979028"/>
                  <a:pt x="1898892" y="2989729"/>
                  <a:pt x="1912339" y="2998694"/>
                </a:cubicBezTo>
                <a:cubicBezTo>
                  <a:pt x="1921304" y="3012141"/>
                  <a:pt x="1932669" y="3024267"/>
                  <a:pt x="1939233" y="3039035"/>
                </a:cubicBezTo>
                <a:cubicBezTo>
                  <a:pt x="1950747" y="3064940"/>
                  <a:pt x="1957162" y="3092823"/>
                  <a:pt x="1966127" y="3119717"/>
                </a:cubicBezTo>
                <a:cubicBezTo>
                  <a:pt x="1978944" y="3158169"/>
                  <a:pt x="1984577" y="3171630"/>
                  <a:pt x="1993021" y="3213847"/>
                </a:cubicBezTo>
                <a:cubicBezTo>
                  <a:pt x="1998368" y="3240583"/>
                  <a:pt x="2001986" y="3267635"/>
                  <a:pt x="2006469" y="3294529"/>
                </a:cubicBezTo>
                <a:cubicBezTo>
                  <a:pt x="2001986" y="3307976"/>
                  <a:pt x="2006858" y="3331795"/>
                  <a:pt x="1993021" y="3334870"/>
                </a:cubicBezTo>
                <a:cubicBezTo>
                  <a:pt x="1912339" y="3352799"/>
                  <a:pt x="1886292" y="3336563"/>
                  <a:pt x="1858551" y="3281082"/>
                </a:cubicBezTo>
                <a:cubicBezTo>
                  <a:pt x="1852212" y="3268404"/>
                  <a:pt x="1849586" y="3254188"/>
                  <a:pt x="1845104" y="3240741"/>
                </a:cubicBezTo>
                <a:cubicBezTo>
                  <a:pt x="1840622" y="3164541"/>
                  <a:pt x="1837744" y="3088230"/>
                  <a:pt x="1831657" y="3012141"/>
                </a:cubicBezTo>
                <a:cubicBezTo>
                  <a:pt x="1828775" y="2976118"/>
                  <a:pt x="1827718" y="2939429"/>
                  <a:pt x="1818210" y="2904564"/>
                </a:cubicBezTo>
                <a:cubicBezTo>
                  <a:pt x="1813958" y="2888972"/>
                  <a:pt x="1800281" y="2877670"/>
                  <a:pt x="1791316" y="2864223"/>
                </a:cubicBezTo>
                <a:cubicBezTo>
                  <a:pt x="1777869" y="2868705"/>
                  <a:pt x="1760997" y="2867647"/>
                  <a:pt x="1750974" y="2877670"/>
                </a:cubicBezTo>
                <a:cubicBezTo>
                  <a:pt x="1744098" y="2884546"/>
                  <a:pt x="1724777" y="2970754"/>
                  <a:pt x="1724080" y="2971800"/>
                </a:cubicBezTo>
                <a:cubicBezTo>
                  <a:pt x="1709185" y="2994143"/>
                  <a:pt x="1666410" y="3004470"/>
                  <a:pt x="1643398" y="3012141"/>
                </a:cubicBezTo>
                <a:cubicBezTo>
                  <a:pt x="1638916" y="3025588"/>
                  <a:pt x="1637814" y="3040688"/>
                  <a:pt x="1629951" y="3052482"/>
                </a:cubicBezTo>
                <a:cubicBezTo>
                  <a:pt x="1609243" y="3083543"/>
                  <a:pt x="1579036" y="3099872"/>
                  <a:pt x="1549269" y="3119717"/>
                </a:cubicBezTo>
                <a:cubicBezTo>
                  <a:pt x="1486515" y="3025588"/>
                  <a:pt x="1522374" y="3056964"/>
                  <a:pt x="1455139" y="3012141"/>
                </a:cubicBezTo>
                <a:cubicBezTo>
                  <a:pt x="1451974" y="2999482"/>
                  <a:pt x="1437013" y="2933794"/>
                  <a:pt x="1428245" y="2918011"/>
                </a:cubicBezTo>
                <a:cubicBezTo>
                  <a:pt x="1412548" y="2889756"/>
                  <a:pt x="1384678" y="2867993"/>
                  <a:pt x="1374457" y="2837329"/>
                </a:cubicBezTo>
                <a:cubicBezTo>
                  <a:pt x="1365492" y="2810435"/>
                  <a:pt x="1363288" y="2780235"/>
                  <a:pt x="1347563" y="2756647"/>
                </a:cubicBezTo>
                <a:cubicBezTo>
                  <a:pt x="1338598" y="2743200"/>
                  <a:pt x="1327233" y="2731074"/>
                  <a:pt x="1320669" y="2716306"/>
                </a:cubicBezTo>
                <a:cubicBezTo>
                  <a:pt x="1309155" y="2690400"/>
                  <a:pt x="1309499" y="2659211"/>
                  <a:pt x="1293774" y="2635623"/>
                </a:cubicBezTo>
                <a:cubicBezTo>
                  <a:pt x="1284809" y="2622176"/>
                  <a:pt x="1274108" y="2609737"/>
                  <a:pt x="1266880" y="2595282"/>
                </a:cubicBezTo>
                <a:cubicBezTo>
                  <a:pt x="1260541" y="2582604"/>
                  <a:pt x="1256871" y="2568692"/>
                  <a:pt x="1253433" y="2554941"/>
                </a:cubicBezTo>
                <a:cubicBezTo>
                  <a:pt x="1234241" y="2478171"/>
                  <a:pt x="1247244" y="2502935"/>
                  <a:pt x="1226539" y="2433917"/>
                </a:cubicBezTo>
                <a:cubicBezTo>
                  <a:pt x="1218393" y="2406764"/>
                  <a:pt x="1208610" y="2380129"/>
                  <a:pt x="1199645" y="2353235"/>
                </a:cubicBezTo>
                <a:lnTo>
                  <a:pt x="1159304" y="2232211"/>
                </a:lnTo>
                <a:lnTo>
                  <a:pt x="1132410" y="2151529"/>
                </a:lnTo>
                <a:lnTo>
                  <a:pt x="1118963" y="2111188"/>
                </a:lnTo>
                <a:cubicBezTo>
                  <a:pt x="1114481" y="2079811"/>
                  <a:pt x="1110727" y="2048322"/>
                  <a:pt x="1105516" y="2017058"/>
                </a:cubicBezTo>
                <a:cubicBezTo>
                  <a:pt x="1101759" y="1994513"/>
                  <a:pt x="1095544" y="1972413"/>
                  <a:pt x="1092069" y="1949823"/>
                </a:cubicBezTo>
                <a:cubicBezTo>
                  <a:pt x="1070347" y="1808634"/>
                  <a:pt x="1092605" y="1884198"/>
                  <a:pt x="1065174" y="1801906"/>
                </a:cubicBezTo>
                <a:cubicBezTo>
                  <a:pt x="1069656" y="1757082"/>
                  <a:pt x="1078621" y="1712482"/>
                  <a:pt x="1078621" y="1667435"/>
                </a:cubicBezTo>
                <a:cubicBezTo>
                  <a:pt x="1078621" y="1640170"/>
                  <a:pt x="1092439" y="1586753"/>
                  <a:pt x="1065174" y="1586753"/>
                </a:cubicBezTo>
                <a:cubicBezTo>
                  <a:pt x="1032851" y="1586753"/>
                  <a:pt x="1042743" y="1659596"/>
                  <a:pt x="1011386" y="1667435"/>
                </a:cubicBezTo>
                <a:cubicBezTo>
                  <a:pt x="993457" y="1671917"/>
                  <a:pt x="975300" y="1675571"/>
                  <a:pt x="957598" y="1680882"/>
                </a:cubicBezTo>
                <a:cubicBezTo>
                  <a:pt x="930445" y="1689028"/>
                  <a:pt x="876916" y="1707776"/>
                  <a:pt x="876916" y="1707776"/>
                </a:cubicBezTo>
                <a:cubicBezTo>
                  <a:pt x="802957" y="1658471"/>
                  <a:pt x="865709" y="1707776"/>
                  <a:pt x="809680" y="1640541"/>
                </a:cubicBezTo>
                <a:cubicBezTo>
                  <a:pt x="777325" y="1601714"/>
                  <a:pt x="768664" y="1599750"/>
                  <a:pt x="728998" y="1573306"/>
                </a:cubicBezTo>
                <a:cubicBezTo>
                  <a:pt x="781527" y="1520775"/>
                  <a:pt x="726410" y="1567876"/>
                  <a:pt x="796233" y="1532964"/>
                </a:cubicBezTo>
                <a:cubicBezTo>
                  <a:pt x="900501" y="1480830"/>
                  <a:pt x="775518" y="1526422"/>
                  <a:pt x="876916" y="1492623"/>
                </a:cubicBezTo>
                <a:cubicBezTo>
                  <a:pt x="937397" y="1401902"/>
                  <a:pt x="907736" y="1471893"/>
                  <a:pt x="742445" y="1438835"/>
                </a:cubicBezTo>
                <a:cubicBezTo>
                  <a:pt x="726598" y="1435666"/>
                  <a:pt x="715551" y="1420906"/>
                  <a:pt x="702104" y="1411941"/>
                </a:cubicBezTo>
                <a:cubicBezTo>
                  <a:pt x="677517" y="1375060"/>
                  <a:pt x="656960" y="1332795"/>
                  <a:pt x="621421" y="1304364"/>
                </a:cubicBezTo>
                <a:cubicBezTo>
                  <a:pt x="608801" y="1294268"/>
                  <a:pt x="594527" y="1286435"/>
                  <a:pt x="581080" y="1277470"/>
                </a:cubicBezTo>
                <a:cubicBezTo>
                  <a:pt x="572115" y="1264023"/>
                  <a:pt x="565614" y="1248557"/>
                  <a:pt x="554186" y="1237129"/>
                </a:cubicBezTo>
                <a:cubicBezTo>
                  <a:pt x="542758" y="1225701"/>
                  <a:pt x="527877" y="1218253"/>
                  <a:pt x="513845" y="1210235"/>
                </a:cubicBezTo>
                <a:cubicBezTo>
                  <a:pt x="459153" y="1178983"/>
                  <a:pt x="465097" y="1184601"/>
                  <a:pt x="406269" y="1169894"/>
                </a:cubicBezTo>
                <a:cubicBezTo>
                  <a:pt x="397304" y="1160929"/>
                  <a:pt x="391989" y="1144262"/>
                  <a:pt x="379374" y="1143000"/>
                </a:cubicBezTo>
                <a:cubicBezTo>
                  <a:pt x="343416" y="1139404"/>
                  <a:pt x="307737" y="1152664"/>
                  <a:pt x="271798" y="1156447"/>
                </a:cubicBezTo>
                <a:cubicBezTo>
                  <a:pt x="222561" y="1161630"/>
                  <a:pt x="173186" y="1165412"/>
                  <a:pt x="123880" y="1169894"/>
                </a:cubicBezTo>
                <a:cubicBezTo>
                  <a:pt x="101468" y="1165412"/>
                  <a:pt x="75662" y="1169125"/>
                  <a:pt x="56645" y="1156447"/>
                </a:cubicBezTo>
                <a:cubicBezTo>
                  <a:pt x="35130" y="1142103"/>
                  <a:pt x="42302" y="1090107"/>
                  <a:pt x="56645" y="1075764"/>
                </a:cubicBezTo>
                <a:cubicBezTo>
                  <a:pt x="79500" y="1052908"/>
                  <a:pt x="114471" y="1044831"/>
                  <a:pt x="137327" y="1021976"/>
                </a:cubicBezTo>
                <a:lnTo>
                  <a:pt x="177669" y="981635"/>
                </a:lnTo>
                <a:cubicBezTo>
                  <a:pt x="173186" y="950259"/>
                  <a:pt x="181019" y="914383"/>
                  <a:pt x="164221" y="887506"/>
                </a:cubicBezTo>
                <a:cubicBezTo>
                  <a:pt x="154426" y="871834"/>
                  <a:pt x="126479" y="883227"/>
                  <a:pt x="110433" y="874058"/>
                </a:cubicBezTo>
                <a:cubicBezTo>
                  <a:pt x="93922" y="864623"/>
                  <a:pt x="84701" y="845891"/>
                  <a:pt x="70092" y="833717"/>
                </a:cubicBezTo>
                <a:cubicBezTo>
                  <a:pt x="57677" y="823371"/>
                  <a:pt x="43198" y="815788"/>
                  <a:pt x="29751" y="806823"/>
                </a:cubicBezTo>
                <a:cubicBezTo>
                  <a:pt x="20786" y="793376"/>
                  <a:pt x="4465" y="782563"/>
                  <a:pt x="2857" y="766482"/>
                </a:cubicBezTo>
                <a:cubicBezTo>
                  <a:pt x="-5456" y="683356"/>
                  <a:pt x="3314" y="685344"/>
                  <a:pt x="43198" y="645458"/>
                </a:cubicBezTo>
                <a:cubicBezTo>
                  <a:pt x="88022" y="649941"/>
                  <a:pt x="133393" y="650604"/>
                  <a:pt x="177669" y="658906"/>
                </a:cubicBezTo>
                <a:cubicBezTo>
                  <a:pt x="205532" y="664130"/>
                  <a:pt x="231457" y="676835"/>
                  <a:pt x="258351" y="685800"/>
                </a:cubicBezTo>
                <a:cubicBezTo>
                  <a:pt x="271798" y="690282"/>
                  <a:pt x="284660" y="697242"/>
                  <a:pt x="298692" y="699247"/>
                </a:cubicBezTo>
                <a:lnTo>
                  <a:pt x="392821" y="712694"/>
                </a:lnTo>
                <a:cubicBezTo>
                  <a:pt x="428680" y="708212"/>
                  <a:pt x="465533" y="708755"/>
                  <a:pt x="500398" y="699247"/>
                </a:cubicBezTo>
                <a:cubicBezTo>
                  <a:pt x="569406" y="680427"/>
                  <a:pt x="520829" y="673708"/>
                  <a:pt x="554186" y="632011"/>
                </a:cubicBezTo>
                <a:cubicBezTo>
                  <a:pt x="564282" y="619391"/>
                  <a:pt x="581080" y="614082"/>
                  <a:pt x="594527" y="605117"/>
                </a:cubicBezTo>
                <a:cubicBezTo>
                  <a:pt x="599009" y="591670"/>
                  <a:pt x="596906" y="573631"/>
                  <a:pt x="607974" y="564776"/>
                </a:cubicBezTo>
                <a:cubicBezTo>
                  <a:pt x="622406" y="553231"/>
                  <a:pt x="643722" y="555338"/>
                  <a:pt x="661763" y="551329"/>
                </a:cubicBezTo>
                <a:cubicBezTo>
                  <a:pt x="684074" y="546371"/>
                  <a:pt x="706948" y="543896"/>
                  <a:pt x="728998" y="537882"/>
                </a:cubicBezTo>
                <a:cubicBezTo>
                  <a:pt x="756348" y="530423"/>
                  <a:pt x="809680" y="510988"/>
                  <a:pt x="809680" y="510988"/>
                </a:cubicBezTo>
                <a:cubicBezTo>
                  <a:pt x="852299" y="447060"/>
                  <a:pt x="831464" y="485978"/>
                  <a:pt x="863469" y="389964"/>
                </a:cubicBezTo>
                <a:cubicBezTo>
                  <a:pt x="867951" y="376517"/>
                  <a:pt x="865122" y="357486"/>
                  <a:pt x="876916" y="349623"/>
                </a:cubicBezTo>
                <a:cubicBezTo>
                  <a:pt x="969392" y="287972"/>
                  <a:pt x="926934" y="306056"/>
                  <a:pt x="997939" y="282388"/>
                </a:cubicBezTo>
                <a:lnTo>
                  <a:pt x="1024833" y="201706"/>
                </a:lnTo>
                <a:lnTo>
                  <a:pt x="1038280" y="161364"/>
                </a:lnTo>
                <a:cubicBezTo>
                  <a:pt x="1029315" y="147917"/>
                  <a:pt x="1013672" y="137022"/>
                  <a:pt x="1011386" y="121023"/>
                </a:cubicBezTo>
                <a:cubicBezTo>
                  <a:pt x="1003172" y="63526"/>
                  <a:pt x="1031825" y="67020"/>
                  <a:pt x="1065174" y="40341"/>
                </a:cubicBezTo>
                <a:cubicBezTo>
                  <a:pt x="1075074" y="32421"/>
                  <a:pt x="1080416" y="18441"/>
                  <a:pt x="1092069" y="13447"/>
                </a:cubicBezTo>
                <a:cubicBezTo>
                  <a:pt x="1113077" y="4444"/>
                  <a:pt x="1136892" y="4482"/>
                  <a:pt x="1159304" y="0"/>
                </a:cubicBezTo>
                <a:cubicBezTo>
                  <a:pt x="1213092" y="4482"/>
                  <a:pt x="1267429" y="4574"/>
                  <a:pt x="1320669" y="13447"/>
                </a:cubicBezTo>
                <a:cubicBezTo>
                  <a:pt x="1482039" y="40342"/>
                  <a:pt x="1340837" y="33617"/>
                  <a:pt x="1441692" y="53788"/>
                </a:cubicBezTo>
                <a:cubicBezTo>
                  <a:pt x="1486516" y="62753"/>
                  <a:pt x="1532797" y="66227"/>
                  <a:pt x="1576163" y="80682"/>
                </a:cubicBezTo>
                <a:cubicBezTo>
                  <a:pt x="1589610" y="85164"/>
                  <a:pt x="1602875" y="90235"/>
                  <a:pt x="1616504" y="94129"/>
                </a:cubicBezTo>
                <a:cubicBezTo>
                  <a:pt x="1690601" y="115300"/>
                  <a:pt x="1648021" y="96441"/>
                  <a:pt x="1697186" y="121023"/>
                </a:cubicBezTo>
              </a:path>
            </a:pathLst>
          </a:custGeom>
          <a:solidFill>
            <a:schemeClr val="accent2">
              <a:lumMod val="75000"/>
              <a:alpha val="77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83142" y="456501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মানচিত্রে ভারতবর্ষের অবস্থান 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928" y="348298"/>
            <a:ext cx="5565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ভারতবর্ষের মানচিত্রে বাংলাদেশের অবস্থান </a:t>
            </a:r>
            <a:endParaRPr lang="en-US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http://m.cdn.blog.hu/fo/fotelkalandor/image/bangla/pak%20and%20indi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68" y="1490374"/>
            <a:ext cx="5326229" cy="456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54" y="331035"/>
            <a:ext cx="4881284" cy="488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4468" y="495946"/>
            <a:ext cx="24487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দক্ষিন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পুর্ব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1735" y="32069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</a:p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পশ্চিমে ভারতের</a:t>
            </a:r>
          </a:p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468" y="49612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 ভারতের 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পশ্চিমবঙ্গ, 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মেঘালয় ও আসাম।</a:t>
            </a:r>
          </a:p>
        </p:txBody>
      </p:sp>
    </p:spTree>
    <p:extLst>
      <p:ext uri="{BB962C8B-B14F-4D97-AF65-F5344CB8AC3E}">
        <p14:creationId xmlns:p14="http://schemas.microsoft.com/office/powerpoint/2010/main" val="36572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8" y="1271316"/>
            <a:ext cx="4304864" cy="522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48736" y="284158"/>
            <a:ext cx="4645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ভূপ্রকৃতির বিস্তৃতির পরিমান 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6920" y="18349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কালের</a:t>
            </a:r>
          </a:p>
          <a:p>
            <a:pPr algn="ctr"/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প্লাবন সমভূমিসমূহ ৮০%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30965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 কালের</a:t>
            </a:r>
          </a:p>
          <a:p>
            <a:pPr algn="ctr"/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সোপানসমূহ ৮%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4231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টারশিয়ারী যুগের</a:t>
            </a:r>
          </a:p>
          <a:p>
            <a:pPr algn="ctr"/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পাহাড়সমূহ ১২%</a:t>
            </a:r>
          </a:p>
        </p:txBody>
      </p:sp>
    </p:spTree>
    <p:extLst>
      <p:ext uri="{BB962C8B-B14F-4D97-AF65-F5344CB8AC3E}">
        <p14:creationId xmlns:p14="http://schemas.microsoft.com/office/powerpoint/2010/main" val="27409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8569" y="197997"/>
            <a:ext cx="400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ভূপ্রকৃতির বিস্তৃতির পরিমান 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380897"/>
            <a:ext cx="3913094" cy="4629938"/>
            <a:chOff x="457200" y="1380897"/>
            <a:chExt cx="3913094" cy="4629938"/>
          </a:xfrm>
          <a:pattFill prst="lgConfetti">
            <a:fgClr>
              <a:schemeClr val="tx1"/>
            </a:fgClr>
            <a:bgClr>
              <a:schemeClr val="bg1"/>
            </a:bgClr>
          </a:pattFill>
        </p:grpSpPr>
        <p:grpSp>
          <p:nvGrpSpPr>
            <p:cNvPr id="4" name="Group 3"/>
            <p:cNvGrpSpPr/>
            <p:nvPr/>
          </p:nvGrpSpPr>
          <p:grpSpPr>
            <a:xfrm>
              <a:off x="457200" y="1380897"/>
              <a:ext cx="3913094" cy="2384279"/>
              <a:chOff x="457200" y="1380897"/>
              <a:chExt cx="3913094" cy="2384279"/>
            </a:xfrm>
            <a:grpFill/>
          </p:grpSpPr>
          <p:sp>
            <p:nvSpPr>
              <p:cNvPr id="6" name="Freeform 5"/>
              <p:cNvSpPr/>
              <p:nvPr/>
            </p:nvSpPr>
            <p:spPr>
              <a:xfrm>
                <a:off x="457200" y="1380897"/>
                <a:ext cx="1573306" cy="1999042"/>
              </a:xfrm>
              <a:custGeom>
                <a:avLst/>
                <a:gdLst>
                  <a:gd name="connsiteX0" fmla="*/ 820271 w 1573306"/>
                  <a:gd name="connsiteY0" fmla="*/ 1120256 h 1999042"/>
                  <a:gd name="connsiteX1" fmla="*/ 927847 w 1573306"/>
                  <a:gd name="connsiteY1" fmla="*/ 1039574 h 1999042"/>
                  <a:gd name="connsiteX2" fmla="*/ 914400 w 1573306"/>
                  <a:gd name="connsiteY2" fmla="*/ 999232 h 1999042"/>
                  <a:gd name="connsiteX3" fmla="*/ 887506 w 1573306"/>
                  <a:gd name="connsiteY3" fmla="*/ 851315 h 1999042"/>
                  <a:gd name="connsiteX4" fmla="*/ 860612 w 1573306"/>
                  <a:gd name="connsiteY4" fmla="*/ 770632 h 1999042"/>
                  <a:gd name="connsiteX5" fmla="*/ 847165 w 1573306"/>
                  <a:gd name="connsiteY5" fmla="*/ 730291 h 1999042"/>
                  <a:gd name="connsiteX6" fmla="*/ 968188 w 1573306"/>
                  <a:gd name="connsiteY6" fmla="*/ 743738 h 1999042"/>
                  <a:gd name="connsiteX7" fmla="*/ 1008529 w 1573306"/>
                  <a:gd name="connsiteY7" fmla="*/ 757185 h 1999042"/>
                  <a:gd name="connsiteX8" fmla="*/ 1089212 w 1573306"/>
                  <a:gd name="connsiteY8" fmla="*/ 810974 h 1999042"/>
                  <a:gd name="connsiteX9" fmla="*/ 1129553 w 1573306"/>
                  <a:gd name="connsiteY9" fmla="*/ 837868 h 1999042"/>
                  <a:gd name="connsiteX10" fmla="*/ 1156447 w 1573306"/>
                  <a:gd name="connsiteY10" fmla="*/ 878209 h 1999042"/>
                  <a:gd name="connsiteX11" fmla="*/ 1196788 w 1573306"/>
                  <a:gd name="connsiteY11" fmla="*/ 905103 h 1999042"/>
                  <a:gd name="connsiteX12" fmla="*/ 1156447 w 1573306"/>
                  <a:gd name="connsiteY12" fmla="*/ 1066468 h 1999042"/>
                  <a:gd name="connsiteX13" fmla="*/ 1183341 w 1573306"/>
                  <a:gd name="connsiteY13" fmla="*/ 1254727 h 1999042"/>
                  <a:gd name="connsiteX14" fmla="*/ 1210235 w 1573306"/>
                  <a:gd name="connsiteY14" fmla="*/ 1295068 h 1999042"/>
                  <a:gd name="connsiteX15" fmla="*/ 1223682 w 1573306"/>
                  <a:gd name="connsiteY15" fmla="*/ 1348856 h 1999042"/>
                  <a:gd name="connsiteX16" fmla="*/ 1250576 w 1573306"/>
                  <a:gd name="connsiteY16" fmla="*/ 1429538 h 1999042"/>
                  <a:gd name="connsiteX17" fmla="*/ 1290918 w 1573306"/>
                  <a:gd name="connsiteY17" fmla="*/ 1577456 h 1999042"/>
                  <a:gd name="connsiteX18" fmla="*/ 1304365 w 1573306"/>
                  <a:gd name="connsiteY18" fmla="*/ 1617797 h 1999042"/>
                  <a:gd name="connsiteX19" fmla="*/ 1331259 w 1573306"/>
                  <a:gd name="connsiteY19" fmla="*/ 1658138 h 1999042"/>
                  <a:gd name="connsiteX20" fmla="*/ 1371600 w 1573306"/>
                  <a:gd name="connsiteY20" fmla="*/ 1725374 h 1999042"/>
                  <a:gd name="connsiteX21" fmla="*/ 1398494 w 1573306"/>
                  <a:gd name="connsiteY21" fmla="*/ 1806056 h 1999042"/>
                  <a:gd name="connsiteX22" fmla="*/ 1411941 w 1573306"/>
                  <a:gd name="connsiteY22" fmla="*/ 1846397 h 1999042"/>
                  <a:gd name="connsiteX23" fmla="*/ 1411941 w 1573306"/>
                  <a:gd name="connsiteY23" fmla="*/ 1994315 h 1999042"/>
                  <a:gd name="connsiteX24" fmla="*/ 1479176 w 1573306"/>
                  <a:gd name="connsiteY24" fmla="*/ 1980868 h 1999042"/>
                  <a:gd name="connsiteX25" fmla="*/ 1479176 w 1573306"/>
                  <a:gd name="connsiteY25" fmla="*/ 1711927 h 1999042"/>
                  <a:gd name="connsiteX26" fmla="*/ 1492624 w 1573306"/>
                  <a:gd name="connsiteY26" fmla="*/ 1671585 h 1999042"/>
                  <a:gd name="connsiteX27" fmla="*/ 1506071 w 1573306"/>
                  <a:gd name="connsiteY27" fmla="*/ 1617797 h 1999042"/>
                  <a:gd name="connsiteX28" fmla="*/ 1465729 w 1573306"/>
                  <a:gd name="connsiteY28" fmla="*/ 1523668 h 1999042"/>
                  <a:gd name="connsiteX29" fmla="*/ 1425388 w 1573306"/>
                  <a:gd name="connsiteY29" fmla="*/ 1510221 h 1999042"/>
                  <a:gd name="connsiteX30" fmla="*/ 1398494 w 1573306"/>
                  <a:gd name="connsiteY30" fmla="*/ 1469879 h 1999042"/>
                  <a:gd name="connsiteX31" fmla="*/ 1385047 w 1573306"/>
                  <a:gd name="connsiteY31" fmla="*/ 1389197 h 1999042"/>
                  <a:gd name="connsiteX32" fmla="*/ 1371600 w 1573306"/>
                  <a:gd name="connsiteY32" fmla="*/ 1348856 h 1999042"/>
                  <a:gd name="connsiteX33" fmla="*/ 1385047 w 1573306"/>
                  <a:gd name="connsiteY33" fmla="*/ 1227832 h 1999042"/>
                  <a:gd name="connsiteX34" fmla="*/ 1425388 w 1573306"/>
                  <a:gd name="connsiteY34" fmla="*/ 1147150 h 1999042"/>
                  <a:gd name="connsiteX35" fmla="*/ 1438835 w 1573306"/>
                  <a:gd name="connsiteY35" fmla="*/ 1106809 h 1999042"/>
                  <a:gd name="connsiteX36" fmla="*/ 1465729 w 1573306"/>
                  <a:gd name="connsiteY36" fmla="*/ 1066468 h 1999042"/>
                  <a:gd name="connsiteX37" fmla="*/ 1519518 w 1573306"/>
                  <a:gd name="connsiteY37" fmla="*/ 1012679 h 1999042"/>
                  <a:gd name="connsiteX38" fmla="*/ 1546412 w 1573306"/>
                  <a:gd name="connsiteY38" fmla="*/ 931997 h 1999042"/>
                  <a:gd name="connsiteX39" fmla="*/ 1519518 w 1573306"/>
                  <a:gd name="connsiteY39" fmla="*/ 703397 h 1999042"/>
                  <a:gd name="connsiteX40" fmla="*/ 1532965 w 1573306"/>
                  <a:gd name="connsiteY40" fmla="*/ 609268 h 1999042"/>
                  <a:gd name="connsiteX41" fmla="*/ 1559859 w 1573306"/>
                  <a:gd name="connsiteY41" fmla="*/ 568927 h 1999042"/>
                  <a:gd name="connsiteX42" fmla="*/ 1573306 w 1573306"/>
                  <a:gd name="connsiteY42" fmla="*/ 528585 h 1999042"/>
                  <a:gd name="connsiteX43" fmla="*/ 1519518 w 1573306"/>
                  <a:gd name="connsiteY43" fmla="*/ 447903 h 1999042"/>
                  <a:gd name="connsiteX44" fmla="*/ 1465729 w 1573306"/>
                  <a:gd name="connsiteY44" fmla="*/ 394115 h 1999042"/>
                  <a:gd name="connsiteX45" fmla="*/ 1411941 w 1573306"/>
                  <a:gd name="connsiteY45" fmla="*/ 326879 h 1999042"/>
                  <a:gd name="connsiteX46" fmla="*/ 1358153 w 1573306"/>
                  <a:gd name="connsiteY46" fmla="*/ 340327 h 1999042"/>
                  <a:gd name="connsiteX47" fmla="*/ 1344706 w 1573306"/>
                  <a:gd name="connsiteY47" fmla="*/ 447903 h 1999042"/>
                  <a:gd name="connsiteX48" fmla="*/ 1317812 w 1573306"/>
                  <a:gd name="connsiteY48" fmla="*/ 488244 h 1999042"/>
                  <a:gd name="connsiteX49" fmla="*/ 1304365 w 1573306"/>
                  <a:gd name="connsiteY49" fmla="*/ 528585 h 1999042"/>
                  <a:gd name="connsiteX50" fmla="*/ 1223682 w 1573306"/>
                  <a:gd name="connsiteY50" fmla="*/ 515138 h 1999042"/>
                  <a:gd name="connsiteX51" fmla="*/ 1075765 w 1573306"/>
                  <a:gd name="connsiteY51" fmla="*/ 447903 h 1999042"/>
                  <a:gd name="connsiteX52" fmla="*/ 1035424 w 1573306"/>
                  <a:gd name="connsiteY52" fmla="*/ 421009 h 1999042"/>
                  <a:gd name="connsiteX53" fmla="*/ 1008529 w 1573306"/>
                  <a:gd name="connsiteY53" fmla="*/ 394115 h 1999042"/>
                  <a:gd name="connsiteX54" fmla="*/ 968188 w 1573306"/>
                  <a:gd name="connsiteY54" fmla="*/ 380668 h 1999042"/>
                  <a:gd name="connsiteX55" fmla="*/ 941294 w 1573306"/>
                  <a:gd name="connsiteY55" fmla="*/ 340327 h 1999042"/>
                  <a:gd name="connsiteX56" fmla="*/ 927847 w 1573306"/>
                  <a:gd name="connsiteY56" fmla="*/ 299985 h 1999042"/>
                  <a:gd name="connsiteX57" fmla="*/ 887506 w 1573306"/>
                  <a:gd name="connsiteY57" fmla="*/ 273091 h 1999042"/>
                  <a:gd name="connsiteX58" fmla="*/ 847165 w 1573306"/>
                  <a:gd name="connsiteY58" fmla="*/ 192409 h 1999042"/>
                  <a:gd name="connsiteX59" fmla="*/ 833718 w 1573306"/>
                  <a:gd name="connsiteY59" fmla="*/ 152068 h 1999042"/>
                  <a:gd name="connsiteX60" fmla="*/ 793376 w 1573306"/>
                  <a:gd name="connsiteY60" fmla="*/ 138621 h 1999042"/>
                  <a:gd name="connsiteX61" fmla="*/ 753035 w 1573306"/>
                  <a:gd name="connsiteY61" fmla="*/ 111727 h 1999042"/>
                  <a:gd name="connsiteX62" fmla="*/ 779929 w 1573306"/>
                  <a:gd name="connsiteY62" fmla="*/ 286538 h 1999042"/>
                  <a:gd name="connsiteX63" fmla="*/ 739588 w 1573306"/>
                  <a:gd name="connsiteY63" fmla="*/ 286538 h 1999042"/>
                  <a:gd name="connsiteX64" fmla="*/ 699247 w 1573306"/>
                  <a:gd name="connsiteY64" fmla="*/ 273091 h 1999042"/>
                  <a:gd name="connsiteX65" fmla="*/ 658906 w 1573306"/>
                  <a:gd name="connsiteY65" fmla="*/ 286538 h 1999042"/>
                  <a:gd name="connsiteX66" fmla="*/ 618565 w 1573306"/>
                  <a:gd name="connsiteY66" fmla="*/ 259644 h 1999042"/>
                  <a:gd name="connsiteX67" fmla="*/ 564776 w 1573306"/>
                  <a:gd name="connsiteY67" fmla="*/ 192409 h 1999042"/>
                  <a:gd name="connsiteX68" fmla="*/ 524435 w 1573306"/>
                  <a:gd name="connsiteY68" fmla="*/ 178962 h 1999042"/>
                  <a:gd name="connsiteX69" fmla="*/ 484094 w 1573306"/>
                  <a:gd name="connsiteY69" fmla="*/ 152068 h 1999042"/>
                  <a:gd name="connsiteX70" fmla="*/ 470647 w 1573306"/>
                  <a:gd name="connsiteY70" fmla="*/ 111727 h 1999042"/>
                  <a:gd name="connsiteX71" fmla="*/ 389965 w 1573306"/>
                  <a:gd name="connsiteY71" fmla="*/ 84832 h 1999042"/>
                  <a:gd name="connsiteX72" fmla="*/ 309282 w 1573306"/>
                  <a:gd name="connsiteY72" fmla="*/ 44491 h 1999042"/>
                  <a:gd name="connsiteX73" fmla="*/ 282388 w 1573306"/>
                  <a:gd name="connsiteY73" fmla="*/ 4150 h 1999042"/>
                  <a:gd name="connsiteX74" fmla="*/ 242047 w 1573306"/>
                  <a:gd name="connsiteY74" fmla="*/ 57938 h 1999042"/>
                  <a:gd name="connsiteX75" fmla="*/ 282388 w 1573306"/>
                  <a:gd name="connsiteY75" fmla="*/ 71385 h 1999042"/>
                  <a:gd name="connsiteX76" fmla="*/ 322729 w 1573306"/>
                  <a:gd name="connsiteY76" fmla="*/ 98279 h 1999042"/>
                  <a:gd name="connsiteX77" fmla="*/ 322729 w 1573306"/>
                  <a:gd name="connsiteY77" fmla="*/ 205856 h 1999042"/>
                  <a:gd name="connsiteX78" fmla="*/ 282388 w 1573306"/>
                  <a:gd name="connsiteY78" fmla="*/ 232750 h 1999042"/>
                  <a:gd name="connsiteX79" fmla="*/ 215153 w 1573306"/>
                  <a:gd name="connsiteY79" fmla="*/ 313432 h 1999042"/>
                  <a:gd name="connsiteX80" fmla="*/ 174812 w 1573306"/>
                  <a:gd name="connsiteY80" fmla="*/ 326879 h 1999042"/>
                  <a:gd name="connsiteX81" fmla="*/ 147918 w 1573306"/>
                  <a:gd name="connsiteY81" fmla="*/ 353774 h 1999042"/>
                  <a:gd name="connsiteX82" fmla="*/ 67235 w 1573306"/>
                  <a:gd name="connsiteY82" fmla="*/ 380668 h 1999042"/>
                  <a:gd name="connsiteX83" fmla="*/ 13447 w 1573306"/>
                  <a:gd name="connsiteY83" fmla="*/ 501691 h 1999042"/>
                  <a:gd name="connsiteX84" fmla="*/ 0 w 1573306"/>
                  <a:gd name="connsiteY84" fmla="*/ 542032 h 1999042"/>
                  <a:gd name="connsiteX85" fmla="*/ 13447 w 1573306"/>
                  <a:gd name="connsiteY85" fmla="*/ 649609 h 1999042"/>
                  <a:gd name="connsiteX86" fmla="*/ 94129 w 1573306"/>
                  <a:gd name="connsiteY86" fmla="*/ 676503 h 1999042"/>
                  <a:gd name="connsiteX87" fmla="*/ 161365 w 1573306"/>
                  <a:gd name="connsiteY87" fmla="*/ 716844 h 1999042"/>
                  <a:gd name="connsiteX88" fmla="*/ 201706 w 1573306"/>
                  <a:gd name="connsiteY88" fmla="*/ 743738 h 1999042"/>
                  <a:gd name="connsiteX89" fmla="*/ 282388 w 1573306"/>
                  <a:gd name="connsiteY89" fmla="*/ 784079 h 1999042"/>
                  <a:gd name="connsiteX90" fmla="*/ 336176 w 1573306"/>
                  <a:gd name="connsiteY90" fmla="*/ 837868 h 1999042"/>
                  <a:gd name="connsiteX91" fmla="*/ 363071 w 1573306"/>
                  <a:gd name="connsiteY91" fmla="*/ 864762 h 1999042"/>
                  <a:gd name="connsiteX92" fmla="*/ 484094 w 1573306"/>
                  <a:gd name="connsiteY92" fmla="*/ 931997 h 1999042"/>
                  <a:gd name="connsiteX93" fmla="*/ 524435 w 1573306"/>
                  <a:gd name="connsiteY93" fmla="*/ 918550 h 1999042"/>
                  <a:gd name="connsiteX94" fmla="*/ 484094 w 1573306"/>
                  <a:gd name="connsiteY94" fmla="*/ 837868 h 1999042"/>
                  <a:gd name="connsiteX95" fmla="*/ 497541 w 1573306"/>
                  <a:gd name="connsiteY95" fmla="*/ 797527 h 1999042"/>
                  <a:gd name="connsiteX96" fmla="*/ 537882 w 1573306"/>
                  <a:gd name="connsiteY96" fmla="*/ 784079 h 1999042"/>
                  <a:gd name="connsiteX97" fmla="*/ 712694 w 1573306"/>
                  <a:gd name="connsiteY97" fmla="*/ 797527 h 1999042"/>
                  <a:gd name="connsiteX98" fmla="*/ 753035 w 1573306"/>
                  <a:gd name="connsiteY98" fmla="*/ 784079 h 1999042"/>
                  <a:gd name="connsiteX99" fmla="*/ 779929 w 1573306"/>
                  <a:gd name="connsiteY99" fmla="*/ 864762 h 1999042"/>
                  <a:gd name="connsiteX100" fmla="*/ 766482 w 1573306"/>
                  <a:gd name="connsiteY100" fmla="*/ 1039574 h 1999042"/>
                  <a:gd name="connsiteX101" fmla="*/ 766482 w 1573306"/>
                  <a:gd name="connsiteY101" fmla="*/ 1120256 h 1999042"/>
                  <a:gd name="connsiteX102" fmla="*/ 820271 w 1573306"/>
                  <a:gd name="connsiteY102" fmla="*/ 1120256 h 199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73306" h="1999042">
                    <a:moveTo>
                      <a:pt x="820271" y="1120256"/>
                    </a:moveTo>
                    <a:cubicBezTo>
                      <a:pt x="847165" y="1106809"/>
                      <a:pt x="954461" y="1146031"/>
                      <a:pt x="927847" y="1039574"/>
                    </a:cubicBezTo>
                    <a:cubicBezTo>
                      <a:pt x="924409" y="1025823"/>
                      <a:pt x="918882" y="1012679"/>
                      <a:pt x="914400" y="999232"/>
                    </a:cubicBezTo>
                    <a:cubicBezTo>
                      <a:pt x="904929" y="932936"/>
                      <a:pt x="904798" y="908954"/>
                      <a:pt x="887506" y="851315"/>
                    </a:cubicBezTo>
                    <a:cubicBezTo>
                      <a:pt x="879360" y="824161"/>
                      <a:pt x="869577" y="797526"/>
                      <a:pt x="860612" y="770632"/>
                    </a:cubicBezTo>
                    <a:lnTo>
                      <a:pt x="847165" y="730291"/>
                    </a:lnTo>
                    <a:cubicBezTo>
                      <a:pt x="914400" y="707879"/>
                      <a:pt x="874059" y="712362"/>
                      <a:pt x="968188" y="743738"/>
                    </a:cubicBezTo>
                    <a:cubicBezTo>
                      <a:pt x="981635" y="748220"/>
                      <a:pt x="996735" y="749322"/>
                      <a:pt x="1008529" y="757185"/>
                    </a:cubicBezTo>
                    <a:lnTo>
                      <a:pt x="1089212" y="810974"/>
                    </a:lnTo>
                    <a:lnTo>
                      <a:pt x="1129553" y="837868"/>
                    </a:lnTo>
                    <a:cubicBezTo>
                      <a:pt x="1138518" y="851315"/>
                      <a:pt x="1145019" y="866781"/>
                      <a:pt x="1156447" y="878209"/>
                    </a:cubicBezTo>
                    <a:cubicBezTo>
                      <a:pt x="1167875" y="889637"/>
                      <a:pt x="1193897" y="889202"/>
                      <a:pt x="1196788" y="905103"/>
                    </a:cubicBezTo>
                    <a:cubicBezTo>
                      <a:pt x="1213108" y="994862"/>
                      <a:pt x="1193293" y="1011198"/>
                      <a:pt x="1156447" y="1066468"/>
                    </a:cubicBezTo>
                    <a:cubicBezTo>
                      <a:pt x="1159882" y="1104257"/>
                      <a:pt x="1157472" y="1202988"/>
                      <a:pt x="1183341" y="1254727"/>
                    </a:cubicBezTo>
                    <a:cubicBezTo>
                      <a:pt x="1190568" y="1269182"/>
                      <a:pt x="1201270" y="1281621"/>
                      <a:pt x="1210235" y="1295068"/>
                    </a:cubicBezTo>
                    <a:cubicBezTo>
                      <a:pt x="1214717" y="1312997"/>
                      <a:pt x="1218371" y="1331154"/>
                      <a:pt x="1223682" y="1348856"/>
                    </a:cubicBezTo>
                    <a:cubicBezTo>
                      <a:pt x="1231828" y="1376009"/>
                      <a:pt x="1245016" y="1401740"/>
                      <a:pt x="1250576" y="1429538"/>
                    </a:cubicBezTo>
                    <a:cubicBezTo>
                      <a:pt x="1269584" y="1524572"/>
                      <a:pt x="1256796" y="1475091"/>
                      <a:pt x="1290918" y="1577456"/>
                    </a:cubicBezTo>
                    <a:cubicBezTo>
                      <a:pt x="1295400" y="1590903"/>
                      <a:pt x="1296502" y="1606003"/>
                      <a:pt x="1304365" y="1617797"/>
                    </a:cubicBezTo>
                    <a:cubicBezTo>
                      <a:pt x="1313330" y="1631244"/>
                      <a:pt x="1324031" y="1643683"/>
                      <a:pt x="1331259" y="1658138"/>
                    </a:cubicBezTo>
                    <a:cubicBezTo>
                      <a:pt x="1366172" y="1727964"/>
                      <a:pt x="1319069" y="1672841"/>
                      <a:pt x="1371600" y="1725374"/>
                    </a:cubicBezTo>
                    <a:lnTo>
                      <a:pt x="1398494" y="1806056"/>
                    </a:lnTo>
                    <a:lnTo>
                      <a:pt x="1411941" y="1846397"/>
                    </a:lnTo>
                    <a:cubicBezTo>
                      <a:pt x="1405921" y="1876499"/>
                      <a:pt x="1379498" y="1967279"/>
                      <a:pt x="1411941" y="1994315"/>
                    </a:cubicBezTo>
                    <a:cubicBezTo>
                      <a:pt x="1429499" y="2008947"/>
                      <a:pt x="1456764" y="1985350"/>
                      <a:pt x="1479176" y="1980868"/>
                    </a:cubicBezTo>
                    <a:cubicBezTo>
                      <a:pt x="1462232" y="1845313"/>
                      <a:pt x="1457952" y="1871099"/>
                      <a:pt x="1479176" y="1711927"/>
                    </a:cubicBezTo>
                    <a:cubicBezTo>
                      <a:pt x="1481049" y="1697877"/>
                      <a:pt x="1488730" y="1685214"/>
                      <a:pt x="1492624" y="1671585"/>
                    </a:cubicBezTo>
                    <a:cubicBezTo>
                      <a:pt x="1497701" y="1653815"/>
                      <a:pt x="1501589" y="1635726"/>
                      <a:pt x="1506071" y="1617797"/>
                    </a:cubicBezTo>
                    <a:cubicBezTo>
                      <a:pt x="1497193" y="1573409"/>
                      <a:pt x="1504872" y="1547153"/>
                      <a:pt x="1465729" y="1523668"/>
                    </a:cubicBezTo>
                    <a:cubicBezTo>
                      <a:pt x="1453575" y="1516375"/>
                      <a:pt x="1438835" y="1514703"/>
                      <a:pt x="1425388" y="1510221"/>
                    </a:cubicBezTo>
                    <a:cubicBezTo>
                      <a:pt x="1416423" y="1496774"/>
                      <a:pt x="1403605" y="1485211"/>
                      <a:pt x="1398494" y="1469879"/>
                    </a:cubicBezTo>
                    <a:cubicBezTo>
                      <a:pt x="1389872" y="1444013"/>
                      <a:pt x="1390962" y="1415813"/>
                      <a:pt x="1385047" y="1389197"/>
                    </a:cubicBezTo>
                    <a:cubicBezTo>
                      <a:pt x="1381972" y="1375360"/>
                      <a:pt x="1376082" y="1362303"/>
                      <a:pt x="1371600" y="1348856"/>
                    </a:cubicBezTo>
                    <a:cubicBezTo>
                      <a:pt x="1376082" y="1308515"/>
                      <a:pt x="1378374" y="1267869"/>
                      <a:pt x="1385047" y="1227832"/>
                    </a:cubicBezTo>
                    <a:cubicBezTo>
                      <a:pt x="1393497" y="1177133"/>
                      <a:pt x="1402156" y="1193614"/>
                      <a:pt x="1425388" y="1147150"/>
                    </a:cubicBezTo>
                    <a:cubicBezTo>
                      <a:pt x="1431727" y="1134472"/>
                      <a:pt x="1432496" y="1119487"/>
                      <a:pt x="1438835" y="1106809"/>
                    </a:cubicBezTo>
                    <a:cubicBezTo>
                      <a:pt x="1446063" y="1092354"/>
                      <a:pt x="1455211" y="1078739"/>
                      <a:pt x="1465729" y="1066468"/>
                    </a:cubicBezTo>
                    <a:cubicBezTo>
                      <a:pt x="1482231" y="1047216"/>
                      <a:pt x="1519518" y="1012679"/>
                      <a:pt x="1519518" y="1012679"/>
                    </a:cubicBezTo>
                    <a:cubicBezTo>
                      <a:pt x="1528483" y="985785"/>
                      <a:pt x="1548432" y="960274"/>
                      <a:pt x="1546412" y="931997"/>
                    </a:cubicBezTo>
                    <a:cubicBezTo>
                      <a:pt x="1531955" y="729600"/>
                      <a:pt x="1552860" y="803422"/>
                      <a:pt x="1519518" y="703397"/>
                    </a:cubicBezTo>
                    <a:cubicBezTo>
                      <a:pt x="1524000" y="672021"/>
                      <a:pt x="1523858" y="639626"/>
                      <a:pt x="1532965" y="609268"/>
                    </a:cubicBezTo>
                    <a:cubicBezTo>
                      <a:pt x="1537609" y="593788"/>
                      <a:pt x="1552632" y="583382"/>
                      <a:pt x="1559859" y="568927"/>
                    </a:cubicBezTo>
                    <a:cubicBezTo>
                      <a:pt x="1566198" y="556249"/>
                      <a:pt x="1568824" y="542032"/>
                      <a:pt x="1573306" y="528585"/>
                    </a:cubicBezTo>
                    <a:cubicBezTo>
                      <a:pt x="1542424" y="405056"/>
                      <a:pt x="1587055" y="532325"/>
                      <a:pt x="1519518" y="447903"/>
                    </a:cubicBezTo>
                    <a:cubicBezTo>
                      <a:pt x="1467360" y="382705"/>
                      <a:pt x="1553747" y="423454"/>
                      <a:pt x="1465729" y="394115"/>
                    </a:cubicBezTo>
                    <a:cubicBezTo>
                      <a:pt x="1462335" y="389024"/>
                      <a:pt x="1426311" y="329274"/>
                      <a:pt x="1411941" y="326879"/>
                    </a:cubicBezTo>
                    <a:cubicBezTo>
                      <a:pt x="1393711" y="323841"/>
                      <a:pt x="1376082" y="335844"/>
                      <a:pt x="1358153" y="340327"/>
                    </a:cubicBezTo>
                    <a:cubicBezTo>
                      <a:pt x="1295082" y="434934"/>
                      <a:pt x="1361322" y="314971"/>
                      <a:pt x="1344706" y="447903"/>
                    </a:cubicBezTo>
                    <a:cubicBezTo>
                      <a:pt x="1342701" y="463939"/>
                      <a:pt x="1325040" y="473789"/>
                      <a:pt x="1317812" y="488244"/>
                    </a:cubicBezTo>
                    <a:cubicBezTo>
                      <a:pt x="1311473" y="500922"/>
                      <a:pt x="1308847" y="515138"/>
                      <a:pt x="1304365" y="528585"/>
                    </a:cubicBezTo>
                    <a:cubicBezTo>
                      <a:pt x="1277471" y="524103"/>
                      <a:pt x="1248850" y="525625"/>
                      <a:pt x="1223682" y="515138"/>
                    </a:cubicBezTo>
                    <a:cubicBezTo>
                      <a:pt x="1008943" y="425664"/>
                      <a:pt x="1256040" y="483958"/>
                      <a:pt x="1075765" y="447903"/>
                    </a:cubicBezTo>
                    <a:cubicBezTo>
                      <a:pt x="1062318" y="438938"/>
                      <a:pt x="1048044" y="431105"/>
                      <a:pt x="1035424" y="421009"/>
                    </a:cubicBezTo>
                    <a:cubicBezTo>
                      <a:pt x="1025524" y="413089"/>
                      <a:pt x="1019401" y="400638"/>
                      <a:pt x="1008529" y="394115"/>
                    </a:cubicBezTo>
                    <a:cubicBezTo>
                      <a:pt x="996375" y="386822"/>
                      <a:pt x="981635" y="385150"/>
                      <a:pt x="968188" y="380668"/>
                    </a:cubicBezTo>
                    <a:cubicBezTo>
                      <a:pt x="959223" y="367221"/>
                      <a:pt x="948521" y="354782"/>
                      <a:pt x="941294" y="340327"/>
                    </a:cubicBezTo>
                    <a:cubicBezTo>
                      <a:pt x="934955" y="327649"/>
                      <a:pt x="936702" y="311054"/>
                      <a:pt x="927847" y="299985"/>
                    </a:cubicBezTo>
                    <a:cubicBezTo>
                      <a:pt x="917751" y="287365"/>
                      <a:pt x="900953" y="282056"/>
                      <a:pt x="887506" y="273091"/>
                    </a:cubicBezTo>
                    <a:cubicBezTo>
                      <a:pt x="853707" y="171693"/>
                      <a:pt x="899300" y="296679"/>
                      <a:pt x="847165" y="192409"/>
                    </a:cubicBezTo>
                    <a:cubicBezTo>
                      <a:pt x="840826" y="179731"/>
                      <a:pt x="843741" y="162091"/>
                      <a:pt x="833718" y="152068"/>
                    </a:cubicBezTo>
                    <a:cubicBezTo>
                      <a:pt x="823695" y="142045"/>
                      <a:pt x="806823" y="143103"/>
                      <a:pt x="793376" y="138621"/>
                    </a:cubicBezTo>
                    <a:cubicBezTo>
                      <a:pt x="779929" y="129656"/>
                      <a:pt x="757475" y="96188"/>
                      <a:pt x="753035" y="111727"/>
                    </a:cubicBezTo>
                    <a:cubicBezTo>
                      <a:pt x="742710" y="147865"/>
                      <a:pt x="768391" y="240386"/>
                      <a:pt x="779929" y="286538"/>
                    </a:cubicBezTo>
                    <a:cubicBezTo>
                      <a:pt x="755756" y="359057"/>
                      <a:pt x="780747" y="319465"/>
                      <a:pt x="739588" y="286538"/>
                    </a:cubicBezTo>
                    <a:cubicBezTo>
                      <a:pt x="728520" y="277683"/>
                      <a:pt x="712694" y="277573"/>
                      <a:pt x="699247" y="273091"/>
                    </a:cubicBezTo>
                    <a:cubicBezTo>
                      <a:pt x="685800" y="277573"/>
                      <a:pt x="672888" y="288868"/>
                      <a:pt x="658906" y="286538"/>
                    </a:cubicBezTo>
                    <a:cubicBezTo>
                      <a:pt x="642965" y="283881"/>
                      <a:pt x="629993" y="271072"/>
                      <a:pt x="618565" y="259644"/>
                    </a:cubicBezTo>
                    <a:cubicBezTo>
                      <a:pt x="591078" y="232157"/>
                      <a:pt x="598047" y="212371"/>
                      <a:pt x="564776" y="192409"/>
                    </a:cubicBezTo>
                    <a:cubicBezTo>
                      <a:pt x="552622" y="185116"/>
                      <a:pt x="537113" y="185301"/>
                      <a:pt x="524435" y="178962"/>
                    </a:cubicBezTo>
                    <a:cubicBezTo>
                      <a:pt x="509980" y="171734"/>
                      <a:pt x="497541" y="161033"/>
                      <a:pt x="484094" y="152068"/>
                    </a:cubicBezTo>
                    <a:cubicBezTo>
                      <a:pt x="479612" y="138621"/>
                      <a:pt x="482181" y="119966"/>
                      <a:pt x="470647" y="111727"/>
                    </a:cubicBezTo>
                    <a:cubicBezTo>
                      <a:pt x="447579" y="95249"/>
                      <a:pt x="413553" y="100557"/>
                      <a:pt x="389965" y="84832"/>
                    </a:cubicBezTo>
                    <a:cubicBezTo>
                      <a:pt x="337830" y="50075"/>
                      <a:pt x="364956" y="63049"/>
                      <a:pt x="309282" y="44491"/>
                    </a:cubicBezTo>
                    <a:cubicBezTo>
                      <a:pt x="300317" y="31044"/>
                      <a:pt x="297720" y="9261"/>
                      <a:pt x="282388" y="4150"/>
                    </a:cubicBezTo>
                    <a:cubicBezTo>
                      <a:pt x="231210" y="-12909"/>
                      <a:pt x="210207" y="26098"/>
                      <a:pt x="242047" y="57938"/>
                    </a:cubicBezTo>
                    <a:cubicBezTo>
                      <a:pt x="252070" y="67961"/>
                      <a:pt x="269710" y="65046"/>
                      <a:pt x="282388" y="71385"/>
                    </a:cubicBezTo>
                    <a:cubicBezTo>
                      <a:pt x="296843" y="78613"/>
                      <a:pt x="309282" y="89314"/>
                      <a:pt x="322729" y="98279"/>
                    </a:cubicBezTo>
                    <a:cubicBezTo>
                      <a:pt x="348109" y="174419"/>
                      <a:pt x="372141" y="166327"/>
                      <a:pt x="322729" y="205856"/>
                    </a:cubicBezTo>
                    <a:cubicBezTo>
                      <a:pt x="310109" y="215952"/>
                      <a:pt x="295835" y="223785"/>
                      <a:pt x="282388" y="232750"/>
                    </a:cubicBezTo>
                    <a:cubicBezTo>
                      <a:pt x="262543" y="262517"/>
                      <a:pt x="246214" y="292724"/>
                      <a:pt x="215153" y="313432"/>
                    </a:cubicBezTo>
                    <a:cubicBezTo>
                      <a:pt x="203359" y="321295"/>
                      <a:pt x="188259" y="322397"/>
                      <a:pt x="174812" y="326879"/>
                    </a:cubicBezTo>
                    <a:cubicBezTo>
                      <a:pt x="165847" y="335844"/>
                      <a:pt x="159258" y="348104"/>
                      <a:pt x="147918" y="353774"/>
                    </a:cubicBezTo>
                    <a:cubicBezTo>
                      <a:pt x="122562" y="366452"/>
                      <a:pt x="67235" y="380668"/>
                      <a:pt x="67235" y="380668"/>
                    </a:cubicBezTo>
                    <a:cubicBezTo>
                      <a:pt x="24616" y="444597"/>
                      <a:pt x="45452" y="405677"/>
                      <a:pt x="13447" y="501691"/>
                    </a:cubicBezTo>
                    <a:lnTo>
                      <a:pt x="0" y="542032"/>
                    </a:lnTo>
                    <a:cubicBezTo>
                      <a:pt x="4482" y="577891"/>
                      <a:pt x="-7277" y="620003"/>
                      <a:pt x="13447" y="649609"/>
                    </a:cubicBezTo>
                    <a:cubicBezTo>
                      <a:pt x="29704" y="672833"/>
                      <a:pt x="94129" y="676503"/>
                      <a:pt x="94129" y="676503"/>
                    </a:cubicBezTo>
                    <a:cubicBezTo>
                      <a:pt x="146662" y="729034"/>
                      <a:pt x="91539" y="681931"/>
                      <a:pt x="161365" y="716844"/>
                    </a:cubicBezTo>
                    <a:cubicBezTo>
                      <a:pt x="175820" y="724072"/>
                      <a:pt x="187251" y="736510"/>
                      <a:pt x="201706" y="743738"/>
                    </a:cubicBezTo>
                    <a:cubicBezTo>
                      <a:pt x="313052" y="799411"/>
                      <a:pt x="166776" y="707005"/>
                      <a:pt x="282388" y="784079"/>
                    </a:cubicBezTo>
                    <a:cubicBezTo>
                      <a:pt x="306293" y="855797"/>
                      <a:pt x="276412" y="802010"/>
                      <a:pt x="336176" y="837868"/>
                    </a:cubicBezTo>
                    <a:cubicBezTo>
                      <a:pt x="347048" y="844391"/>
                      <a:pt x="352928" y="857155"/>
                      <a:pt x="363071" y="864762"/>
                    </a:cubicBezTo>
                    <a:cubicBezTo>
                      <a:pt x="437053" y="920248"/>
                      <a:pt x="421199" y="911032"/>
                      <a:pt x="484094" y="931997"/>
                    </a:cubicBezTo>
                    <a:cubicBezTo>
                      <a:pt x="497541" y="927515"/>
                      <a:pt x="518096" y="931228"/>
                      <a:pt x="524435" y="918550"/>
                    </a:cubicBezTo>
                    <a:cubicBezTo>
                      <a:pt x="532388" y="902643"/>
                      <a:pt x="488623" y="844662"/>
                      <a:pt x="484094" y="837868"/>
                    </a:cubicBezTo>
                    <a:cubicBezTo>
                      <a:pt x="488576" y="824421"/>
                      <a:pt x="487518" y="807550"/>
                      <a:pt x="497541" y="797527"/>
                    </a:cubicBezTo>
                    <a:cubicBezTo>
                      <a:pt x="507564" y="787504"/>
                      <a:pt x="523708" y="784079"/>
                      <a:pt x="537882" y="784079"/>
                    </a:cubicBezTo>
                    <a:cubicBezTo>
                      <a:pt x="596325" y="784079"/>
                      <a:pt x="654423" y="793044"/>
                      <a:pt x="712694" y="797527"/>
                    </a:cubicBezTo>
                    <a:cubicBezTo>
                      <a:pt x="726141" y="793044"/>
                      <a:pt x="743012" y="774056"/>
                      <a:pt x="753035" y="784079"/>
                    </a:cubicBezTo>
                    <a:cubicBezTo>
                      <a:pt x="773081" y="804125"/>
                      <a:pt x="779929" y="864762"/>
                      <a:pt x="779929" y="864762"/>
                    </a:cubicBezTo>
                    <a:cubicBezTo>
                      <a:pt x="775447" y="923033"/>
                      <a:pt x="773731" y="981582"/>
                      <a:pt x="766482" y="1039574"/>
                    </a:cubicBezTo>
                    <a:cubicBezTo>
                      <a:pt x="762498" y="1071448"/>
                      <a:pt x="734608" y="1088382"/>
                      <a:pt x="766482" y="1120256"/>
                    </a:cubicBezTo>
                    <a:cubicBezTo>
                      <a:pt x="785599" y="1139373"/>
                      <a:pt x="793377" y="1133703"/>
                      <a:pt x="820271" y="1120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885702" y="2487706"/>
                <a:ext cx="1121212" cy="1277470"/>
              </a:xfrm>
              <a:custGeom>
                <a:avLst/>
                <a:gdLst>
                  <a:gd name="connsiteX0" fmla="*/ 1064122 w 1121212"/>
                  <a:gd name="connsiteY0" fmla="*/ 860612 h 1277470"/>
                  <a:gd name="connsiteX1" fmla="*/ 835522 w 1121212"/>
                  <a:gd name="connsiteY1" fmla="*/ 874059 h 1277470"/>
                  <a:gd name="connsiteX2" fmla="*/ 754839 w 1121212"/>
                  <a:gd name="connsiteY2" fmla="*/ 847165 h 1277470"/>
                  <a:gd name="connsiteX3" fmla="*/ 647263 w 1121212"/>
                  <a:gd name="connsiteY3" fmla="*/ 766482 h 1277470"/>
                  <a:gd name="connsiteX4" fmla="*/ 606922 w 1121212"/>
                  <a:gd name="connsiteY4" fmla="*/ 753035 h 1277470"/>
                  <a:gd name="connsiteX5" fmla="*/ 580027 w 1121212"/>
                  <a:gd name="connsiteY5" fmla="*/ 726141 h 1277470"/>
                  <a:gd name="connsiteX6" fmla="*/ 553133 w 1121212"/>
                  <a:gd name="connsiteY6" fmla="*/ 645459 h 1277470"/>
                  <a:gd name="connsiteX7" fmla="*/ 566580 w 1121212"/>
                  <a:gd name="connsiteY7" fmla="*/ 470647 h 1277470"/>
                  <a:gd name="connsiteX8" fmla="*/ 606922 w 1121212"/>
                  <a:gd name="connsiteY8" fmla="*/ 443753 h 1277470"/>
                  <a:gd name="connsiteX9" fmla="*/ 593474 w 1121212"/>
                  <a:gd name="connsiteY9" fmla="*/ 215153 h 1277470"/>
                  <a:gd name="connsiteX10" fmla="*/ 539686 w 1121212"/>
                  <a:gd name="connsiteY10" fmla="*/ 134470 h 1277470"/>
                  <a:gd name="connsiteX11" fmla="*/ 485898 w 1121212"/>
                  <a:gd name="connsiteY11" fmla="*/ 13447 h 1277470"/>
                  <a:gd name="connsiteX12" fmla="*/ 445557 w 1121212"/>
                  <a:gd name="connsiteY12" fmla="*/ 0 h 1277470"/>
                  <a:gd name="connsiteX13" fmla="*/ 337980 w 1121212"/>
                  <a:gd name="connsiteY13" fmla="*/ 67235 h 1277470"/>
                  <a:gd name="connsiteX14" fmla="*/ 324533 w 1121212"/>
                  <a:gd name="connsiteY14" fmla="*/ 107576 h 1277470"/>
                  <a:gd name="connsiteX15" fmla="*/ 337980 w 1121212"/>
                  <a:gd name="connsiteY15" fmla="*/ 147918 h 1277470"/>
                  <a:gd name="connsiteX16" fmla="*/ 364874 w 1121212"/>
                  <a:gd name="connsiteY16" fmla="*/ 188259 h 1277470"/>
                  <a:gd name="connsiteX17" fmla="*/ 324533 w 1121212"/>
                  <a:gd name="connsiteY17" fmla="*/ 309282 h 1277470"/>
                  <a:gd name="connsiteX18" fmla="*/ 284192 w 1121212"/>
                  <a:gd name="connsiteY18" fmla="*/ 376518 h 1277470"/>
                  <a:gd name="connsiteX19" fmla="*/ 257298 w 1121212"/>
                  <a:gd name="connsiteY19" fmla="*/ 416859 h 1277470"/>
                  <a:gd name="connsiteX20" fmla="*/ 216957 w 1121212"/>
                  <a:gd name="connsiteY20" fmla="*/ 430306 h 1277470"/>
                  <a:gd name="connsiteX21" fmla="*/ 149722 w 1121212"/>
                  <a:gd name="connsiteY21" fmla="*/ 510988 h 1277470"/>
                  <a:gd name="connsiteX22" fmla="*/ 122827 w 1121212"/>
                  <a:gd name="connsiteY22" fmla="*/ 537882 h 1277470"/>
                  <a:gd name="connsiteX23" fmla="*/ 69039 w 1121212"/>
                  <a:gd name="connsiteY23" fmla="*/ 605118 h 1277470"/>
                  <a:gd name="connsiteX24" fmla="*/ 28698 w 1121212"/>
                  <a:gd name="connsiteY24" fmla="*/ 618565 h 1277470"/>
                  <a:gd name="connsiteX25" fmla="*/ 1804 w 1121212"/>
                  <a:gd name="connsiteY25" fmla="*/ 699247 h 1277470"/>
                  <a:gd name="connsiteX26" fmla="*/ 42145 w 1121212"/>
                  <a:gd name="connsiteY26" fmla="*/ 779929 h 1277470"/>
                  <a:gd name="connsiteX27" fmla="*/ 82486 w 1121212"/>
                  <a:gd name="connsiteY27" fmla="*/ 806823 h 1277470"/>
                  <a:gd name="connsiteX28" fmla="*/ 109380 w 1121212"/>
                  <a:gd name="connsiteY28" fmla="*/ 833718 h 1277470"/>
                  <a:gd name="connsiteX29" fmla="*/ 122827 w 1121212"/>
                  <a:gd name="connsiteY29" fmla="*/ 874059 h 1277470"/>
                  <a:gd name="connsiteX30" fmla="*/ 149722 w 1121212"/>
                  <a:gd name="connsiteY30" fmla="*/ 900953 h 1277470"/>
                  <a:gd name="connsiteX31" fmla="*/ 203510 w 1121212"/>
                  <a:gd name="connsiteY31" fmla="*/ 995082 h 1277470"/>
                  <a:gd name="connsiteX32" fmla="*/ 284192 w 1121212"/>
                  <a:gd name="connsiteY32" fmla="*/ 1021976 h 1277470"/>
                  <a:gd name="connsiteX33" fmla="*/ 324533 w 1121212"/>
                  <a:gd name="connsiteY33" fmla="*/ 1035423 h 1277470"/>
                  <a:gd name="connsiteX34" fmla="*/ 364874 w 1121212"/>
                  <a:gd name="connsiteY34" fmla="*/ 1048870 h 1277470"/>
                  <a:gd name="connsiteX35" fmla="*/ 432110 w 1121212"/>
                  <a:gd name="connsiteY35" fmla="*/ 1089212 h 1277470"/>
                  <a:gd name="connsiteX36" fmla="*/ 512792 w 1121212"/>
                  <a:gd name="connsiteY36" fmla="*/ 1156447 h 1277470"/>
                  <a:gd name="connsiteX37" fmla="*/ 593474 w 1121212"/>
                  <a:gd name="connsiteY37" fmla="*/ 1183341 h 1277470"/>
                  <a:gd name="connsiteX38" fmla="*/ 633816 w 1121212"/>
                  <a:gd name="connsiteY38" fmla="*/ 1196788 h 1277470"/>
                  <a:gd name="connsiteX39" fmla="*/ 674157 w 1121212"/>
                  <a:gd name="connsiteY39" fmla="*/ 1210235 h 1277470"/>
                  <a:gd name="connsiteX40" fmla="*/ 727945 w 1121212"/>
                  <a:gd name="connsiteY40" fmla="*/ 1223682 h 1277470"/>
                  <a:gd name="connsiteX41" fmla="*/ 768286 w 1121212"/>
                  <a:gd name="connsiteY41" fmla="*/ 1237129 h 1277470"/>
                  <a:gd name="connsiteX42" fmla="*/ 983439 w 1121212"/>
                  <a:gd name="connsiteY42" fmla="*/ 1277470 h 1277470"/>
                  <a:gd name="connsiteX43" fmla="*/ 1023780 w 1121212"/>
                  <a:gd name="connsiteY43" fmla="*/ 1264023 h 1277470"/>
                  <a:gd name="connsiteX44" fmla="*/ 996886 w 1121212"/>
                  <a:gd name="connsiteY44" fmla="*/ 1129553 h 1277470"/>
                  <a:gd name="connsiteX45" fmla="*/ 1104463 w 1121212"/>
                  <a:gd name="connsiteY45" fmla="*/ 1062318 h 1277470"/>
                  <a:gd name="connsiteX46" fmla="*/ 1104463 w 1121212"/>
                  <a:gd name="connsiteY46" fmla="*/ 900953 h 1277470"/>
                  <a:gd name="connsiteX47" fmla="*/ 1064122 w 1121212"/>
                  <a:gd name="connsiteY47" fmla="*/ 860612 h 127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21212" h="1277470">
                    <a:moveTo>
                      <a:pt x="1064122" y="860612"/>
                    </a:moveTo>
                    <a:cubicBezTo>
                      <a:pt x="1019298" y="856130"/>
                      <a:pt x="993673" y="900417"/>
                      <a:pt x="835522" y="874059"/>
                    </a:cubicBezTo>
                    <a:cubicBezTo>
                      <a:pt x="807559" y="869398"/>
                      <a:pt x="754839" y="847165"/>
                      <a:pt x="754839" y="847165"/>
                    </a:cubicBezTo>
                    <a:cubicBezTo>
                      <a:pt x="722981" y="815306"/>
                      <a:pt x="692881" y="781688"/>
                      <a:pt x="647263" y="766482"/>
                    </a:cubicBezTo>
                    <a:lnTo>
                      <a:pt x="606922" y="753035"/>
                    </a:lnTo>
                    <a:cubicBezTo>
                      <a:pt x="597957" y="744070"/>
                      <a:pt x="585697" y="737481"/>
                      <a:pt x="580027" y="726141"/>
                    </a:cubicBezTo>
                    <a:cubicBezTo>
                      <a:pt x="567349" y="700785"/>
                      <a:pt x="553133" y="645459"/>
                      <a:pt x="553133" y="645459"/>
                    </a:cubicBezTo>
                    <a:cubicBezTo>
                      <a:pt x="557615" y="587188"/>
                      <a:pt x="551521" y="527116"/>
                      <a:pt x="566580" y="470647"/>
                    </a:cubicBezTo>
                    <a:cubicBezTo>
                      <a:pt x="570744" y="455031"/>
                      <a:pt x="605230" y="459826"/>
                      <a:pt x="606922" y="443753"/>
                    </a:cubicBezTo>
                    <a:cubicBezTo>
                      <a:pt x="614913" y="367841"/>
                      <a:pt x="609689" y="289743"/>
                      <a:pt x="593474" y="215153"/>
                    </a:cubicBezTo>
                    <a:cubicBezTo>
                      <a:pt x="586608" y="183568"/>
                      <a:pt x="549907" y="165134"/>
                      <a:pt x="539686" y="134470"/>
                    </a:cubicBezTo>
                    <a:cubicBezTo>
                      <a:pt x="531468" y="109817"/>
                      <a:pt x="514956" y="36694"/>
                      <a:pt x="485898" y="13447"/>
                    </a:cubicBezTo>
                    <a:cubicBezTo>
                      <a:pt x="474830" y="4592"/>
                      <a:pt x="459004" y="4482"/>
                      <a:pt x="445557" y="0"/>
                    </a:cubicBezTo>
                    <a:cubicBezTo>
                      <a:pt x="371970" y="24529"/>
                      <a:pt x="367814" y="7568"/>
                      <a:pt x="337980" y="67235"/>
                    </a:cubicBezTo>
                    <a:cubicBezTo>
                      <a:pt x="331641" y="79913"/>
                      <a:pt x="329015" y="94129"/>
                      <a:pt x="324533" y="107576"/>
                    </a:cubicBezTo>
                    <a:cubicBezTo>
                      <a:pt x="329015" y="121023"/>
                      <a:pt x="331641" y="135240"/>
                      <a:pt x="337980" y="147918"/>
                    </a:cubicBezTo>
                    <a:cubicBezTo>
                      <a:pt x="345207" y="162373"/>
                      <a:pt x="363089" y="172197"/>
                      <a:pt x="364874" y="188259"/>
                    </a:cubicBezTo>
                    <a:cubicBezTo>
                      <a:pt x="373952" y="269962"/>
                      <a:pt x="351624" y="255099"/>
                      <a:pt x="324533" y="309282"/>
                    </a:cubicBezTo>
                    <a:cubicBezTo>
                      <a:pt x="270044" y="418260"/>
                      <a:pt x="354232" y="288966"/>
                      <a:pt x="284192" y="376518"/>
                    </a:cubicBezTo>
                    <a:cubicBezTo>
                      <a:pt x="274096" y="389138"/>
                      <a:pt x="269918" y="406763"/>
                      <a:pt x="257298" y="416859"/>
                    </a:cubicBezTo>
                    <a:cubicBezTo>
                      <a:pt x="246230" y="425714"/>
                      <a:pt x="230404" y="425824"/>
                      <a:pt x="216957" y="430306"/>
                    </a:cubicBezTo>
                    <a:cubicBezTo>
                      <a:pt x="121121" y="526142"/>
                      <a:pt x="224614" y="417374"/>
                      <a:pt x="149722" y="510988"/>
                    </a:cubicBezTo>
                    <a:cubicBezTo>
                      <a:pt x="141802" y="520888"/>
                      <a:pt x="130747" y="527982"/>
                      <a:pt x="122827" y="537882"/>
                    </a:cubicBezTo>
                    <a:cubicBezTo>
                      <a:pt x="105915" y="559022"/>
                      <a:pt x="94013" y="590133"/>
                      <a:pt x="69039" y="605118"/>
                    </a:cubicBezTo>
                    <a:cubicBezTo>
                      <a:pt x="56885" y="612411"/>
                      <a:pt x="42145" y="614083"/>
                      <a:pt x="28698" y="618565"/>
                    </a:cubicBezTo>
                    <a:cubicBezTo>
                      <a:pt x="19733" y="645459"/>
                      <a:pt x="-7161" y="672353"/>
                      <a:pt x="1804" y="699247"/>
                    </a:cubicBezTo>
                    <a:cubicBezTo>
                      <a:pt x="12741" y="732057"/>
                      <a:pt x="16078" y="753862"/>
                      <a:pt x="42145" y="779929"/>
                    </a:cubicBezTo>
                    <a:cubicBezTo>
                      <a:pt x="53573" y="791357"/>
                      <a:pt x="69866" y="796727"/>
                      <a:pt x="82486" y="806823"/>
                    </a:cubicBezTo>
                    <a:cubicBezTo>
                      <a:pt x="92386" y="814743"/>
                      <a:pt x="100415" y="824753"/>
                      <a:pt x="109380" y="833718"/>
                    </a:cubicBezTo>
                    <a:cubicBezTo>
                      <a:pt x="113862" y="847165"/>
                      <a:pt x="115534" y="861905"/>
                      <a:pt x="122827" y="874059"/>
                    </a:cubicBezTo>
                    <a:cubicBezTo>
                      <a:pt x="129350" y="884930"/>
                      <a:pt x="144052" y="889613"/>
                      <a:pt x="149722" y="900953"/>
                    </a:cubicBezTo>
                    <a:cubicBezTo>
                      <a:pt x="176817" y="955141"/>
                      <a:pt x="140803" y="960245"/>
                      <a:pt x="203510" y="995082"/>
                    </a:cubicBezTo>
                    <a:cubicBezTo>
                      <a:pt x="228291" y="1008849"/>
                      <a:pt x="257298" y="1013011"/>
                      <a:pt x="284192" y="1021976"/>
                    </a:cubicBezTo>
                    <a:lnTo>
                      <a:pt x="324533" y="1035423"/>
                    </a:lnTo>
                    <a:lnTo>
                      <a:pt x="364874" y="1048870"/>
                    </a:lnTo>
                    <a:cubicBezTo>
                      <a:pt x="448634" y="1132630"/>
                      <a:pt x="327372" y="1019387"/>
                      <a:pt x="432110" y="1089212"/>
                    </a:cubicBezTo>
                    <a:cubicBezTo>
                      <a:pt x="495444" y="1131435"/>
                      <a:pt x="446800" y="1127117"/>
                      <a:pt x="512792" y="1156447"/>
                    </a:cubicBezTo>
                    <a:cubicBezTo>
                      <a:pt x="538697" y="1167961"/>
                      <a:pt x="566580" y="1174376"/>
                      <a:pt x="593474" y="1183341"/>
                    </a:cubicBezTo>
                    <a:lnTo>
                      <a:pt x="633816" y="1196788"/>
                    </a:lnTo>
                    <a:cubicBezTo>
                      <a:pt x="647263" y="1201270"/>
                      <a:pt x="660406" y="1206797"/>
                      <a:pt x="674157" y="1210235"/>
                    </a:cubicBezTo>
                    <a:cubicBezTo>
                      <a:pt x="692086" y="1214717"/>
                      <a:pt x="710175" y="1218605"/>
                      <a:pt x="727945" y="1223682"/>
                    </a:cubicBezTo>
                    <a:cubicBezTo>
                      <a:pt x="741574" y="1227576"/>
                      <a:pt x="754475" y="1233942"/>
                      <a:pt x="768286" y="1237129"/>
                    </a:cubicBezTo>
                    <a:cubicBezTo>
                      <a:pt x="852111" y="1256473"/>
                      <a:pt x="903822" y="1264201"/>
                      <a:pt x="983439" y="1277470"/>
                    </a:cubicBezTo>
                    <a:cubicBezTo>
                      <a:pt x="996886" y="1272988"/>
                      <a:pt x="1020342" y="1277774"/>
                      <a:pt x="1023780" y="1264023"/>
                    </a:cubicBezTo>
                    <a:cubicBezTo>
                      <a:pt x="1032609" y="1228705"/>
                      <a:pt x="1009497" y="1167386"/>
                      <a:pt x="996886" y="1129553"/>
                    </a:cubicBezTo>
                    <a:cubicBezTo>
                      <a:pt x="1092901" y="1097548"/>
                      <a:pt x="1061844" y="1126247"/>
                      <a:pt x="1104463" y="1062318"/>
                    </a:cubicBezTo>
                    <a:cubicBezTo>
                      <a:pt x="1128998" y="988712"/>
                      <a:pt x="1124479" y="1021051"/>
                      <a:pt x="1104463" y="900953"/>
                    </a:cubicBezTo>
                    <a:cubicBezTo>
                      <a:pt x="1096322" y="852107"/>
                      <a:pt x="1108946" y="865094"/>
                      <a:pt x="1064122" y="8606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707776" y="2474259"/>
                <a:ext cx="2662518" cy="1237507"/>
              </a:xfrm>
              <a:custGeom>
                <a:avLst/>
                <a:gdLst>
                  <a:gd name="connsiteX0" fmla="*/ 1143000 w 2662518"/>
                  <a:gd name="connsiteY0" fmla="*/ 1237129 h 1237507"/>
                  <a:gd name="connsiteX1" fmla="*/ 1021977 w 2662518"/>
                  <a:gd name="connsiteY1" fmla="*/ 1210235 h 1237507"/>
                  <a:gd name="connsiteX2" fmla="*/ 981636 w 2662518"/>
                  <a:gd name="connsiteY2" fmla="*/ 1196788 h 1237507"/>
                  <a:gd name="connsiteX3" fmla="*/ 954742 w 2662518"/>
                  <a:gd name="connsiteY3" fmla="*/ 1156447 h 1237507"/>
                  <a:gd name="connsiteX4" fmla="*/ 914400 w 2662518"/>
                  <a:gd name="connsiteY4" fmla="*/ 927847 h 1237507"/>
                  <a:gd name="connsiteX5" fmla="*/ 900953 w 2662518"/>
                  <a:gd name="connsiteY5" fmla="*/ 887506 h 1237507"/>
                  <a:gd name="connsiteX6" fmla="*/ 860612 w 2662518"/>
                  <a:gd name="connsiteY6" fmla="*/ 874059 h 1237507"/>
                  <a:gd name="connsiteX7" fmla="*/ 806824 w 2662518"/>
                  <a:gd name="connsiteY7" fmla="*/ 793376 h 1237507"/>
                  <a:gd name="connsiteX8" fmla="*/ 806824 w 2662518"/>
                  <a:gd name="connsiteY8" fmla="*/ 793376 h 1237507"/>
                  <a:gd name="connsiteX9" fmla="*/ 779930 w 2662518"/>
                  <a:gd name="connsiteY9" fmla="*/ 712694 h 1237507"/>
                  <a:gd name="connsiteX10" fmla="*/ 766483 w 2662518"/>
                  <a:gd name="connsiteY10" fmla="*/ 672353 h 1237507"/>
                  <a:gd name="connsiteX11" fmla="*/ 726142 w 2662518"/>
                  <a:gd name="connsiteY11" fmla="*/ 645459 h 1237507"/>
                  <a:gd name="connsiteX12" fmla="*/ 685800 w 2662518"/>
                  <a:gd name="connsiteY12" fmla="*/ 658906 h 1237507"/>
                  <a:gd name="connsiteX13" fmla="*/ 645459 w 2662518"/>
                  <a:gd name="connsiteY13" fmla="*/ 699247 h 1237507"/>
                  <a:gd name="connsiteX14" fmla="*/ 605118 w 2662518"/>
                  <a:gd name="connsiteY14" fmla="*/ 726141 h 1237507"/>
                  <a:gd name="connsiteX15" fmla="*/ 551330 w 2662518"/>
                  <a:gd name="connsiteY15" fmla="*/ 605117 h 1237507"/>
                  <a:gd name="connsiteX16" fmla="*/ 497542 w 2662518"/>
                  <a:gd name="connsiteY16" fmla="*/ 578223 h 1237507"/>
                  <a:gd name="connsiteX17" fmla="*/ 457200 w 2662518"/>
                  <a:gd name="connsiteY17" fmla="*/ 564776 h 1237507"/>
                  <a:gd name="connsiteX18" fmla="*/ 363071 w 2662518"/>
                  <a:gd name="connsiteY18" fmla="*/ 484094 h 1237507"/>
                  <a:gd name="connsiteX19" fmla="*/ 363071 w 2662518"/>
                  <a:gd name="connsiteY19" fmla="*/ 470647 h 1237507"/>
                  <a:gd name="connsiteX20" fmla="*/ 416859 w 2662518"/>
                  <a:gd name="connsiteY20" fmla="*/ 591670 h 1237507"/>
                  <a:gd name="connsiteX21" fmla="*/ 430306 w 2662518"/>
                  <a:gd name="connsiteY21" fmla="*/ 645459 h 1237507"/>
                  <a:gd name="connsiteX22" fmla="*/ 457200 w 2662518"/>
                  <a:gd name="connsiteY22" fmla="*/ 685800 h 1237507"/>
                  <a:gd name="connsiteX23" fmla="*/ 470648 w 2662518"/>
                  <a:gd name="connsiteY23" fmla="*/ 726141 h 1237507"/>
                  <a:gd name="connsiteX24" fmla="*/ 389965 w 2662518"/>
                  <a:gd name="connsiteY24" fmla="*/ 726141 h 1237507"/>
                  <a:gd name="connsiteX25" fmla="*/ 336177 w 2662518"/>
                  <a:gd name="connsiteY25" fmla="*/ 739588 h 1237507"/>
                  <a:gd name="connsiteX26" fmla="*/ 309283 w 2662518"/>
                  <a:gd name="connsiteY26" fmla="*/ 779929 h 1237507"/>
                  <a:gd name="connsiteX27" fmla="*/ 336177 w 2662518"/>
                  <a:gd name="connsiteY27" fmla="*/ 914400 h 1237507"/>
                  <a:gd name="connsiteX28" fmla="*/ 322730 w 2662518"/>
                  <a:gd name="connsiteY28" fmla="*/ 995082 h 1237507"/>
                  <a:gd name="connsiteX29" fmla="*/ 282389 w 2662518"/>
                  <a:gd name="connsiteY29" fmla="*/ 1008529 h 1237507"/>
                  <a:gd name="connsiteX30" fmla="*/ 268942 w 2662518"/>
                  <a:gd name="connsiteY30" fmla="*/ 968188 h 1237507"/>
                  <a:gd name="connsiteX31" fmla="*/ 255495 w 2662518"/>
                  <a:gd name="connsiteY31" fmla="*/ 914400 h 1237507"/>
                  <a:gd name="connsiteX32" fmla="*/ 268942 w 2662518"/>
                  <a:gd name="connsiteY32" fmla="*/ 753035 h 1237507"/>
                  <a:gd name="connsiteX33" fmla="*/ 242048 w 2662518"/>
                  <a:gd name="connsiteY33" fmla="*/ 658906 h 1237507"/>
                  <a:gd name="connsiteX34" fmla="*/ 228600 w 2662518"/>
                  <a:gd name="connsiteY34" fmla="*/ 470647 h 1237507"/>
                  <a:gd name="connsiteX35" fmla="*/ 188259 w 2662518"/>
                  <a:gd name="connsiteY35" fmla="*/ 443753 h 1237507"/>
                  <a:gd name="connsiteX36" fmla="*/ 134471 w 2662518"/>
                  <a:gd name="connsiteY36" fmla="*/ 389965 h 1237507"/>
                  <a:gd name="connsiteX37" fmla="*/ 0 w 2662518"/>
                  <a:gd name="connsiteY37" fmla="*/ 309282 h 1237507"/>
                  <a:gd name="connsiteX38" fmla="*/ 40342 w 2662518"/>
                  <a:gd name="connsiteY38" fmla="*/ 295835 h 1237507"/>
                  <a:gd name="connsiteX39" fmla="*/ 121024 w 2662518"/>
                  <a:gd name="connsiteY39" fmla="*/ 282388 h 1237507"/>
                  <a:gd name="connsiteX40" fmla="*/ 134471 w 2662518"/>
                  <a:gd name="connsiteY40" fmla="*/ 242047 h 1237507"/>
                  <a:gd name="connsiteX41" fmla="*/ 147918 w 2662518"/>
                  <a:gd name="connsiteY41" fmla="*/ 161365 h 1237507"/>
                  <a:gd name="connsiteX42" fmla="*/ 174812 w 2662518"/>
                  <a:gd name="connsiteY42" fmla="*/ 80682 h 1237507"/>
                  <a:gd name="connsiteX43" fmla="*/ 242048 w 2662518"/>
                  <a:gd name="connsiteY43" fmla="*/ 0 h 1237507"/>
                  <a:gd name="connsiteX44" fmla="*/ 309283 w 2662518"/>
                  <a:gd name="connsiteY44" fmla="*/ 53788 h 1237507"/>
                  <a:gd name="connsiteX45" fmla="*/ 282389 w 2662518"/>
                  <a:gd name="connsiteY45" fmla="*/ 134470 h 1237507"/>
                  <a:gd name="connsiteX46" fmla="*/ 295836 w 2662518"/>
                  <a:gd name="connsiteY46" fmla="*/ 188259 h 1237507"/>
                  <a:gd name="connsiteX47" fmla="*/ 336177 w 2662518"/>
                  <a:gd name="connsiteY47" fmla="*/ 201706 h 1237507"/>
                  <a:gd name="connsiteX48" fmla="*/ 497542 w 2662518"/>
                  <a:gd name="connsiteY48" fmla="*/ 215153 h 1237507"/>
                  <a:gd name="connsiteX49" fmla="*/ 564777 w 2662518"/>
                  <a:gd name="connsiteY49" fmla="*/ 228600 h 1237507"/>
                  <a:gd name="connsiteX50" fmla="*/ 591671 w 2662518"/>
                  <a:gd name="connsiteY50" fmla="*/ 268941 h 1237507"/>
                  <a:gd name="connsiteX51" fmla="*/ 632012 w 2662518"/>
                  <a:gd name="connsiteY51" fmla="*/ 295835 h 1237507"/>
                  <a:gd name="connsiteX52" fmla="*/ 860612 w 2662518"/>
                  <a:gd name="connsiteY52" fmla="*/ 282388 h 1237507"/>
                  <a:gd name="connsiteX53" fmla="*/ 941295 w 2662518"/>
                  <a:gd name="connsiteY53" fmla="*/ 255494 h 1237507"/>
                  <a:gd name="connsiteX54" fmla="*/ 1102659 w 2662518"/>
                  <a:gd name="connsiteY54" fmla="*/ 228600 h 1237507"/>
                  <a:gd name="connsiteX55" fmla="*/ 1223683 w 2662518"/>
                  <a:gd name="connsiteY55" fmla="*/ 201706 h 1237507"/>
                  <a:gd name="connsiteX56" fmla="*/ 1304365 w 2662518"/>
                  <a:gd name="connsiteY56" fmla="*/ 161365 h 1237507"/>
                  <a:gd name="connsiteX57" fmla="*/ 1411942 w 2662518"/>
                  <a:gd name="connsiteY57" fmla="*/ 134470 h 1237507"/>
                  <a:gd name="connsiteX58" fmla="*/ 1452283 w 2662518"/>
                  <a:gd name="connsiteY58" fmla="*/ 121023 h 1237507"/>
                  <a:gd name="connsiteX59" fmla="*/ 1586753 w 2662518"/>
                  <a:gd name="connsiteY59" fmla="*/ 107576 h 1237507"/>
                  <a:gd name="connsiteX60" fmla="*/ 1694330 w 2662518"/>
                  <a:gd name="connsiteY60" fmla="*/ 121023 h 1237507"/>
                  <a:gd name="connsiteX61" fmla="*/ 1775012 w 2662518"/>
                  <a:gd name="connsiteY61" fmla="*/ 134470 h 1237507"/>
                  <a:gd name="connsiteX62" fmla="*/ 1896036 w 2662518"/>
                  <a:gd name="connsiteY62" fmla="*/ 147917 h 1237507"/>
                  <a:gd name="connsiteX63" fmla="*/ 1963271 w 2662518"/>
                  <a:gd name="connsiteY63" fmla="*/ 255494 h 1237507"/>
                  <a:gd name="connsiteX64" fmla="*/ 2003612 w 2662518"/>
                  <a:gd name="connsiteY64" fmla="*/ 268941 h 1237507"/>
                  <a:gd name="connsiteX65" fmla="*/ 2151530 w 2662518"/>
                  <a:gd name="connsiteY65" fmla="*/ 255494 h 1237507"/>
                  <a:gd name="connsiteX66" fmla="*/ 2178424 w 2662518"/>
                  <a:gd name="connsiteY66" fmla="*/ 215153 h 1237507"/>
                  <a:gd name="connsiteX67" fmla="*/ 2218765 w 2662518"/>
                  <a:gd name="connsiteY67" fmla="*/ 188259 h 1237507"/>
                  <a:gd name="connsiteX68" fmla="*/ 2232212 w 2662518"/>
                  <a:gd name="connsiteY68" fmla="*/ 147917 h 1237507"/>
                  <a:gd name="connsiteX69" fmla="*/ 2245659 w 2662518"/>
                  <a:gd name="connsiteY69" fmla="*/ 94129 h 1237507"/>
                  <a:gd name="connsiteX70" fmla="*/ 2299448 w 2662518"/>
                  <a:gd name="connsiteY70" fmla="*/ 107576 h 1237507"/>
                  <a:gd name="connsiteX71" fmla="*/ 2339789 w 2662518"/>
                  <a:gd name="connsiteY71" fmla="*/ 134470 h 1237507"/>
                  <a:gd name="connsiteX72" fmla="*/ 2366683 w 2662518"/>
                  <a:gd name="connsiteY72" fmla="*/ 161365 h 1237507"/>
                  <a:gd name="connsiteX73" fmla="*/ 2447365 w 2662518"/>
                  <a:gd name="connsiteY73" fmla="*/ 201706 h 1237507"/>
                  <a:gd name="connsiteX74" fmla="*/ 2581836 w 2662518"/>
                  <a:gd name="connsiteY74" fmla="*/ 215153 h 1237507"/>
                  <a:gd name="connsiteX75" fmla="*/ 2622177 w 2662518"/>
                  <a:gd name="connsiteY75" fmla="*/ 255494 h 1237507"/>
                  <a:gd name="connsiteX76" fmla="*/ 2635624 w 2662518"/>
                  <a:gd name="connsiteY76" fmla="*/ 295835 h 1237507"/>
                  <a:gd name="connsiteX77" fmla="*/ 2662518 w 2662518"/>
                  <a:gd name="connsiteY77" fmla="*/ 336176 h 1237507"/>
                  <a:gd name="connsiteX78" fmla="*/ 2474259 w 2662518"/>
                  <a:gd name="connsiteY78" fmla="*/ 349623 h 1237507"/>
                  <a:gd name="connsiteX79" fmla="*/ 2447365 w 2662518"/>
                  <a:gd name="connsiteY79" fmla="*/ 389965 h 1237507"/>
                  <a:gd name="connsiteX80" fmla="*/ 2474259 w 2662518"/>
                  <a:gd name="connsiteY80" fmla="*/ 484094 h 1237507"/>
                  <a:gd name="connsiteX81" fmla="*/ 2433918 w 2662518"/>
                  <a:gd name="connsiteY81" fmla="*/ 497541 h 1237507"/>
                  <a:gd name="connsiteX82" fmla="*/ 2407024 w 2662518"/>
                  <a:gd name="connsiteY82" fmla="*/ 457200 h 1237507"/>
                  <a:gd name="connsiteX83" fmla="*/ 2366683 w 2662518"/>
                  <a:gd name="connsiteY83" fmla="*/ 443753 h 1237507"/>
                  <a:gd name="connsiteX84" fmla="*/ 2353236 w 2662518"/>
                  <a:gd name="connsiteY84" fmla="*/ 403412 h 1237507"/>
                  <a:gd name="connsiteX85" fmla="*/ 2299448 w 2662518"/>
                  <a:gd name="connsiteY85" fmla="*/ 457200 h 1237507"/>
                  <a:gd name="connsiteX86" fmla="*/ 2259106 w 2662518"/>
                  <a:gd name="connsiteY86" fmla="*/ 443753 h 1237507"/>
                  <a:gd name="connsiteX87" fmla="*/ 2191871 w 2662518"/>
                  <a:gd name="connsiteY87" fmla="*/ 349623 h 1237507"/>
                  <a:gd name="connsiteX88" fmla="*/ 2097742 w 2662518"/>
                  <a:gd name="connsiteY88" fmla="*/ 376517 h 1237507"/>
                  <a:gd name="connsiteX89" fmla="*/ 2070848 w 2662518"/>
                  <a:gd name="connsiteY89" fmla="*/ 403412 h 1237507"/>
                  <a:gd name="connsiteX90" fmla="*/ 2111189 w 2662518"/>
                  <a:gd name="connsiteY90" fmla="*/ 484094 h 1237507"/>
                  <a:gd name="connsiteX91" fmla="*/ 2191871 w 2662518"/>
                  <a:gd name="connsiteY91" fmla="*/ 510988 h 1237507"/>
                  <a:gd name="connsiteX92" fmla="*/ 2205318 w 2662518"/>
                  <a:gd name="connsiteY92" fmla="*/ 551329 h 1237507"/>
                  <a:gd name="connsiteX93" fmla="*/ 2097742 w 2662518"/>
                  <a:gd name="connsiteY93" fmla="*/ 564776 h 1237507"/>
                  <a:gd name="connsiteX94" fmla="*/ 2003612 w 2662518"/>
                  <a:gd name="connsiteY94" fmla="*/ 551329 h 1237507"/>
                  <a:gd name="connsiteX95" fmla="*/ 1990165 w 2662518"/>
                  <a:gd name="connsiteY95" fmla="*/ 591670 h 1237507"/>
                  <a:gd name="connsiteX96" fmla="*/ 2017059 w 2662518"/>
                  <a:gd name="connsiteY96" fmla="*/ 618565 h 1237507"/>
                  <a:gd name="connsiteX97" fmla="*/ 2030506 w 2662518"/>
                  <a:gd name="connsiteY97" fmla="*/ 712694 h 1237507"/>
                  <a:gd name="connsiteX98" fmla="*/ 2043953 w 2662518"/>
                  <a:gd name="connsiteY98" fmla="*/ 753035 h 1237507"/>
                  <a:gd name="connsiteX99" fmla="*/ 1963271 w 2662518"/>
                  <a:gd name="connsiteY99" fmla="*/ 739588 h 1237507"/>
                  <a:gd name="connsiteX100" fmla="*/ 1909483 w 2662518"/>
                  <a:gd name="connsiteY100" fmla="*/ 753035 h 1237507"/>
                  <a:gd name="connsiteX101" fmla="*/ 1882589 w 2662518"/>
                  <a:gd name="connsiteY101" fmla="*/ 793376 h 1237507"/>
                  <a:gd name="connsiteX102" fmla="*/ 1909483 w 2662518"/>
                  <a:gd name="connsiteY102" fmla="*/ 941294 h 1237507"/>
                  <a:gd name="connsiteX103" fmla="*/ 1896036 w 2662518"/>
                  <a:gd name="connsiteY103" fmla="*/ 1008529 h 1237507"/>
                  <a:gd name="connsiteX104" fmla="*/ 1734671 w 2662518"/>
                  <a:gd name="connsiteY104" fmla="*/ 1048870 h 1237507"/>
                  <a:gd name="connsiteX105" fmla="*/ 1707777 w 2662518"/>
                  <a:gd name="connsiteY105" fmla="*/ 1075765 h 1237507"/>
                  <a:gd name="connsiteX106" fmla="*/ 1680883 w 2662518"/>
                  <a:gd name="connsiteY106" fmla="*/ 1116106 h 1237507"/>
                  <a:gd name="connsiteX107" fmla="*/ 1640542 w 2662518"/>
                  <a:gd name="connsiteY107" fmla="*/ 1143000 h 1237507"/>
                  <a:gd name="connsiteX108" fmla="*/ 1627095 w 2662518"/>
                  <a:gd name="connsiteY108" fmla="*/ 1089212 h 1237507"/>
                  <a:gd name="connsiteX109" fmla="*/ 1613648 w 2662518"/>
                  <a:gd name="connsiteY109" fmla="*/ 874059 h 1237507"/>
                  <a:gd name="connsiteX110" fmla="*/ 1506071 w 2662518"/>
                  <a:gd name="connsiteY110" fmla="*/ 900953 h 1237507"/>
                  <a:gd name="connsiteX111" fmla="*/ 1519518 w 2662518"/>
                  <a:gd name="connsiteY111" fmla="*/ 779929 h 1237507"/>
                  <a:gd name="connsiteX112" fmla="*/ 1559859 w 2662518"/>
                  <a:gd name="connsiteY112" fmla="*/ 766482 h 1237507"/>
                  <a:gd name="connsiteX113" fmla="*/ 1506071 w 2662518"/>
                  <a:gd name="connsiteY113" fmla="*/ 672353 h 1237507"/>
                  <a:gd name="connsiteX114" fmla="*/ 1546412 w 2662518"/>
                  <a:gd name="connsiteY114" fmla="*/ 551329 h 1237507"/>
                  <a:gd name="connsiteX115" fmla="*/ 1559859 w 2662518"/>
                  <a:gd name="connsiteY115" fmla="*/ 510988 h 1237507"/>
                  <a:gd name="connsiteX116" fmla="*/ 1546412 w 2662518"/>
                  <a:gd name="connsiteY116" fmla="*/ 457200 h 1237507"/>
                  <a:gd name="connsiteX117" fmla="*/ 1506071 w 2662518"/>
                  <a:gd name="connsiteY117" fmla="*/ 443753 h 1237507"/>
                  <a:gd name="connsiteX118" fmla="*/ 1492624 w 2662518"/>
                  <a:gd name="connsiteY118" fmla="*/ 403412 h 1237507"/>
                  <a:gd name="connsiteX119" fmla="*/ 1694330 w 2662518"/>
                  <a:gd name="connsiteY119" fmla="*/ 363070 h 1237507"/>
                  <a:gd name="connsiteX120" fmla="*/ 1721224 w 2662518"/>
                  <a:gd name="connsiteY120" fmla="*/ 322729 h 1237507"/>
                  <a:gd name="connsiteX121" fmla="*/ 1734671 w 2662518"/>
                  <a:gd name="connsiteY121" fmla="*/ 282388 h 1237507"/>
                  <a:gd name="connsiteX122" fmla="*/ 1667436 w 2662518"/>
                  <a:gd name="connsiteY122" fmla="*/ 215153 h 1237507"/>
                  <a:gd name="connsiteX123" fmla="*/ 1586753 w 2662518"/>
                  <a:gd name="connsiteY123" fmla="*/ 174812 h 1237507"/>
                  <a:gd name="connsiteX124" fmla="*/ 1532965 w 2662518"/>
                  <a:gd name="connsiteY124" fmla="*/ 188259 h 1237507"/>
                  <a:gd name="connsiteX125" fmla="*/ 1479177 w 2662518"/>
                  <a:gd name="connsiteY125" fmla="*/ 309282 h 1237507"/>
                  <a:gd name="connsiteX126" fmla="*/ 1452283 w 2662518"/>
                  <a:gd name="connsiteY126" fmla="*/ 349623 h 1237507"/>
                  <a:gd name="connsiteX127" fmla="*/ 1438836 w 2662518"/>
                  <a:gd name="connsiteY127" fmla="*/ 389965 h 1237507"/>
                  <a:gd name="connsiteX128" fmla="*/ 1465730 w 2662518"/>
                  <a:gd name="connsiteY128" fmla="*/ 497541 h 1237507"/>
                  <a:gd name="connsiteX129" fmla="*/ 1452283 w 2662518"/>
                  <a:gd name="connsiteY129" fmla="*/ 726141 h 1237507"/>
                  <a:gd name="connsiteX130" fmla="*/ 1465730 w 2662518"/>
                  <a:gd name="connsiteY130" fmla="*/ 900953 h 1237507"/>
                  <a:gd name="connsiteX131" fmla="*/ 1452283 w 2662518"/>
                  <a:gd name="connsiteY131" fmla="*/ 954741 h 1237507"/>
                  <a:gd name="connsiteX132" fmla="*/ 1371600 w 2662518"/>
                  <a:gd name="connsiteY132" fmla="*/ 981635 h 1237507"/>
                  <a:gd name="connsiteX133" fmla="*/ 1331259 w 2662518"/>
                  <a:gd name="connsiteY133" fmla="*/ 1129553 h 1237507"/>
                  <a:gd name="connsiteX134" fmla="*/ 1304365 w 2662518"/>
                  <a:gd name="connsiteY134" fmla="*/ 1169894 h 1237507"/>
                  <a:gd name="connsiteX135" fmla="*/ 1290918 w 2662518"/>
                  <a:gd name="connsiteY135" fmla="*/ 1210235 h 1237507"/>
                  <a:gd name="connsiteX136" fmla="*/ 1143000 w 2662518"/>
                  <a:gd name="connsiteY136" fmla="*/ 1237129 h 123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662518" h="1237507">
                    <a:moveTo>
                      <a:pt x="1143000" y="1237129"/>
                    </a:moveTo>
                    <a:cubicBezTo>
                      <a:pt x="1098177" y="1237129"/>
                      <a:pt x="1066288" y="1222895"/>
                      <a:pt x="1021977" y="1210235"/>
                    </a:cubicBezTo>
                    <a:cubicBezTo>
                      <a:pt x="1008348" y="1206341"/>
                      <a:pt x="995083" y="1201270"/>
                      <a:pt x="981636" y="1196788"/>
                    </a:cubicBezTo>
                    <a:cubicBezTo>
                      <a:pt x="972671" y="1183341"/>
                      <a:pt x="957399" y="1172388"/>
                      <a:pt x="954742" y="1156447"/>
                    </a:cubicBezTo>
                    <a:cubicBezTo>
                      <a:pt x="914729" y="916369"/>
                      <a:pt x="993784" y="1007228"/>
                      <a:pt x="914400" y="927847"/>
                    </a:cubicBezTo>
                    <a:cubicBezTo>
                      <a:pt x="909918" y="914400"/>
                      <a:pt x="910976" y="897529"/>
                      <a:pt x="900953" y="887506"/>
                    </a:cubicBezTo>
                    <a:cubicBezTo>
                      <a:pt x="890930" y="877483"/>
                      <a:pt x="870635" y="884082"/>
                      <a:pt x="860612" y="874059"/>
                    </a:cubicBezTo>
                    <a:cubicBezTo>
                      <a:pt x="837756" y="851203"/>
                      <a:pt x="824753" y="820270"/>
                      <a:pt x="806824" y="793376"/>
                    </a:cubicBezTo>
                    <a:lnTo>
                      <a:pt x="806824" y="793376"/>
                    </a:lnTo>
                    <a:lnTo>
                      <a:pt x="779930" y="712694"/>
                    </a:lnTo>
                    <a:cubicBezTo>
                      <a:pt x="775448" y="699247"/>
                      <a:pt x="778277" y="680216"/>
                      <a:pt x="766483" y="672353"/>
                    </a:cubicBezTo>
                    <a:lnTo>
                      <a:pt x="726142" y="645459"/>
                    </a:lnTo>
                    <a:cubicBezTo>
                      <a:pt x="712695" y="649941"/>
                      <a:pt x="697594" y="651043"/>
                      <a:pt x="685800" y="658906"/>
                    </a:cubicBezTo>
                    <a:cubicBezTo>
                      <a:pt x="669977" y="669455"/>
                      <a:pt x="660068" y="687073"/>
                      <a:pt x="645459" y="699247"/>
                    </a:cubicBezTo>
                    <a:cubicBezTo>
                      <a:pt x="633044" y="709593"/>
                      <a:pt x="618565" y="717176"/>
                      <a:pt x="605118" y="726141"/>
                    </a:cubicBezTo>
                    <a:cubicBezTo>
                      <a:pt x="596116" y="699136"/>
                      <a:pt x="580835" y="629705"/>
                      <a:pt x="551330" y="605117"/>
                    </a:cubicBezTo>
                    <a:cubicBezTo>
                      <a:pt x="535931" y="592284"/>
                      <a:pt x="515967" y="586119"/>
                      <a:pt x="497542" y="578223"/>
                    </a:cubicBezTo>
                    <a:cubicBezTo>
                      <a:pt x="484513" y="572639"/>
                      <a:pt x="470647" y="569258"/>
                      <a:pt x="457200" y="564776"/>
                    </a:cubicBezTo>
                    <a:cubicBezTo>
                      <a:pt x="364586" y="503034"/>
                      <a:pt x="477199" y="581918"/>
                      <a:pt x="363071" y="484094"/>
                    </a:cubicBezTo>
                    <a:cubicBezTo>
                      <a:pt x="329894" y="455657"/>
                      <a:pt x="290771" y="446547"/>
                      <a:pt x="363071" y="470647"/>
                    </a:cubicBezTo>
                    <a:cubicBezTo>
                      <a:pt x="395076" y="566661"/>
                      <a:pt x="374240" y="527741"/>
                      <a:pt x="416859" y="591670"/>
                    </a:cubicBezTo>
                    <a:cubicBezTo>
                      <a:pt x="421341" y="609600"/>
                      <a:pt x="423026" y="628472"/>
                      <a:pt x="430306" y="645459"/>
                    </a:cubicBezTo>
                    <a:cubicBezTo>
                      <a:pt x="436672" y="660314"/>
                      <a:pt x="449972" y="671345"/>
                      <a:pt x="457200" y="685800"/>
                    </a:cubicBezTo>
                    <a:cubicBezTo>
                      <a:pt x="463539" y="698478"/>
                      <a:pt x="466165" y="712694"/>
                      <a:pt x="470648" y="726141"/>
                    </a:cubicBezTo>
                    <a:cubicBezTo>
                      <a:pt x="363068" y="762000"/>
                      <a:pt x="497543" y="726141"/>
                      <a:pt x="389965" y="726141"/>
                    </a:cubicBezTo>
                    <a:cubicBezTo>
                      <a:pt x="371484" y="726141"/>
                      <a:pt x="354106" y="735106"/>
                      <a:pt x="336177" y="739588"/>
                    </a:cubicBezTo>
                    <a:cubicBezTo>
                      <a:pt x="327212" y="753035"/>
                      <a:pt x="310891" y="763848"/>
                      <a:pt x="309283" y="779929"/>
                    </a:cubicBezTo>
                    <a:cubicBezTo>
                      <a:pt x="304529" y="827473"/>
                      <a:pt x="321743" y="871099"/>
                      <a:pt x="336177" y="914400"/>
                    </a:cubicBezTo>
                    <a:cubicBezTo>
                      <a:pt x="331695" y="941294"/>
                      <a:pt x="336257" y="971409"/>
                      <a:pt x="322730" y="995082"/>
                    </a:cubicBezTo>
                    <a:cubicBezTo>
                      <a:pt x="315698" y="1007389"/>
                      <a:pt x="295067" y="1014868"/>
                      <a:pt x="282389" y="1008529"/>
                    </a:cubicBezTo>
                    <a:cubicBezTo>
                      <a:pt x="269711" y="1002190"/>
                      <a:pt x="272836" y="981817"/>
                      <a:pt x="268942" y="968188"/>
                    </a:cubicBezTo>
                    <a:cubicBezTo>
                      <a:pt x="263865" y="950418"/>
                      <a:pt x="259977" y="932329"/>
                      <a:pt x="255495" y="914400"/>
                    </a:cubicBezTo>
                    <a:cubicBezTo>
                      <a:pt x="259977" y="860612"/>
                      <a:pt x="268942" y="807010"/>
                      <a:pt x="268942" y="753035"/>
                    </a:cubicBezTo>
                    <a:cubicBezTo>
                      <a:pt x="268942" y="736150"/>
                      <a:pt x="248389" y="677930"/>
                      <a:pt x="242048" y="658906"/>
                    </a:cubicBezTo>
                    <a:cubicBezTo>
                      <a:pt x="237565" y="596153"/>
                      <a:pt x="243859" y="531681"/>
                      <a:pt x="228600" y="470647"/>
                    </a:cubicBezTo>
                    <a:cubicBezTo>
                      <a:pt x="224680" y="454968"/>
                      <a:pt x="200530" y="454271"/>
                      <a:pt x="188259" y="443753"/>
                    </a:cubicBezTo>
                    <a:cubicBezTo>
                      <a:pt x="169007" y="427252"/>
                      <a:pt x="154271" y="405805"/>
                      <a:pt x="134471" y="389965"/>
                    </a:cubicBezTo>
                    <a:cubicBezTo>
                      <a:pt x="80377" y="346690"/>
                      <a:pt x="55866" y="337214"/>
                      <a:pt x="0" y="309282"/>
                    </a:cubicBezTo>
                    <a:cubicBezTo>
                      <a:pt x="13447" y="304800"/>
                      <a:pt x="26505" y="298910"/>
                      <a:pt x="40342" y="295835"/>
                    </a:cubicBezTo>
                    <a:cubicBezTo>
                      <a:pt x="66958" y="289920"/>
                      <a:pt x="97351" y="295915"/>
                      <a:pt x="121024" y="282388"/>
                    </a:cubicBezTo>
                    <a:cubicBezTo>
                      <a:pt x="133331" y="275356"/>
                      <a:pt x="131396" y="255884"/>
                      <a:pt x="134471" y="242047"/>
                    </a:cubicBezTo>
                    <a:cubicBezTo>
                      <a:pt x="140386" y="215431"/>
                      <a:pt x="141305" y="187816"/>
                      <a:pt x="147918" y="161365"/>
                    </a:cubicBezTo>
                    <a:cubicBezTo>
                      <a:pt x="154794" y="133862"/>
                      <a:pt x="154766" y="100728"/>
                      <a:pt x="174812" y="80682"/>
                    </a:cubicBezTo>
                    <a:cubicBezTo>
                      <a:pt x="226581" y="28913"/>
                      <a:pt x="204604" y="56164"/>
                      <a:pt x="242048" y="0"/>
                    </a:cubicBezTo>
                    <a:cubicBezTo>
                      <a:pt x="267237" y="8396"/>
                      <a:pt x="309283" y="13239"/>
                      <a:pt x="309283" y="53788"/>
                    </a:cubicBezTo>
                    <a:cubicBezTo>
                      <a:pt x="309283" y="82137"/>
                      <a:pt x="282389" y="134470"/>
                      <a:pt x="282389" y="134470"/>
                    </a:cubicBezTo>
                    <a:cubicBezTo>
                      <a:pt x="286871" y="152400"/>
                      <a:pt x="284291" y="173827"/>
                      <a:pt x="295836" y="188259"/>
                    </a:cubicBezTo>
                    <a:cubicBezTo>
                      <a:pt x="304691" y="199327"/>
                      <a:pt x="322127" y="199833"/>
                      <a:pt x="336177" y="201706"/>
                    </a:cubicBezTo>
                    <a:cubicBezTo>
                      <a:pt x="389678" y="208839"/>
                      <a:pt x="443754" y="210671"/>
                      <a:pt x="497542" y="215153"/>
                    </a:cubicBezTo>
                    <a:cubicBezTo>
                      <a:pt x="519954" y="219635"/>
                      <a:pt x="544933" y="217260"/>
                      <a:pt x="564777" y="228600"/>
                    </a:cubicBezTo>
                    <a:cubicBezTo>
                      <a:pt x="578809" y="236618"/>
                      <a:pt x="580243" y="257513"/>
                      <a:pt x="591671" y="268941"/>
                    </a:cubicBezTo>
                    <a:cubicBezTo>
                      <a:pt x="603099" y="280369"/>
                      <a:pt x="618565" y="286870"/>
                      <a:pt x="632012" y="295835"/>
                    </a:cubicBezTo>
                    <a:cubicBezTo>
                      <a:pt x="708212" y="291353"/>
                      <a:pt x="784921" y="292261"/>
                      <a:pt x="860612" y="282388"/>
                    </a:cubicBezTo>
                    <a:cubicBezTo>
                      <a:pt x="888723" y="278721"/>
                      <a:pt x="913496" y="261054"/>
                      <a:pt x="941295" y="255494"/>
                    </a:cubicBezTo>
                    <a:cubicBezTo>
                      <a:pt x="1039609" y="235831"/>
                      <a:pt x="985904" y="245279"/>
                      <a:pt x="1102659" y="228600"/>
                    </a:cubicBezTo>
                    <a:cubicBezTo>
                      <a:pt x="1193472" y="198329"/>
                      <a:pt x="1081687" y="233260"/>
                      <a:pt x="1223683" y="201706"/>
                    </a:cubicBezTo>
                    <a:cubicBezTo>
                      <a:pt x="1333591" y="177282"/>
                      <a:pt x="1190393" y="202810"/>
                      <a:pt x="1304365" y="161365"/>
                    </a:cubicBezTo>
                    <a:cubicBezTo>
                      <a:pt x="1339102" y="148733"/>
                      <a:pt x="1376876" y="146159"/>
                      <a:pt x="1411942" y="134470"/>
                    </a:cubicBezTo>
                    <a:cubicBezTo>
                      <a:pt x="1425389" y="129988"/>
                      <a:pt x="1438273" y="123178"/>
                      <a:pt x="1452283" y="121023"/>
                    </a:cubicBezTo>
                    <a:cubicBezTo>
                      <a:pt x="1496806" y="114173"/>
                      <a:pt x="1541930" y="112058"/>
                      <a:pt x="1586753" y="107576"/>
                    </a:cubicBezTo>
                    <a:lnTo>
                      <a:pt x="1694330" y="121023"/>
                    </a:lnTo>
                    <a:cubicBezTo>
                      <a:pt x="1721321" y="124879"/>
                      <a:pt x="1747986" y="130867"/>
                      <a:pt x="1775012" y="134470"/>
                    </a:cubicBezTo>
                    <a:cubicBezTo>
                      <a:pt x="1815246" y="139834"/>
                      <a:pt x="1855695" y="143435"/>
                      <a:pt x="1896036" y="147917"/>
                    </a:cubicBezTo>
                    <a:cubicBezTo>
                      <a:pt x="1920565" y="221504"/>
                      <a:pt x="1903604" y="225660"/>
                      <a:pt x="1963271" y="255494"/>
                    </a:cubicBezTo>
                    <a:cubicBezTo>
                      <a:pt x="1975949" y="261833"/>
                      <a:pt x="1990165" y="264459"/>
                      <a:pt x="2003612" y="268941"/>
                    </a:cubicBezTo>
                    <a:cubicBezTo>
                      <a:pt x="2052918" y="264459"/>
                      <a:pt x="2104210" y="270054"/>
                      <a:pt x="2151530" y="255494"/>
                    </a:cubicBezTo>
                    <a:cubicBezTo>
                      <a:pt x="2166977" y="250741"/>
                      <a:pt x="2166996" y="226581"/>
                      <a:pt x="2178424" y="215153"/>
                    </a:cubicBezTo>
                    <a:cubicBezTo>
                      <a:pt x="2189852" y="203725"/>
                      <a:pt x="2205318" y="197224"/>
                      <a:pt x="2218765" y="188259"/>
                    </a:cubicBezTo>
                    <a:cubicBezTo>
                      <a:pt x="2223247" y="174812"/>
                      <a:pt x="2228318" y="161546"/>
                      <a:pt x="2232212" y="147917"/>
                    </a:cubicBezTo>
                    <a:cubicBezTo>
                      <a:pt x="2237289" y="130147"/>
                      <a:pt x="2229811" y="103637"/>
                      <a:pt x="2245659" y="94129"/>
                    </a:cubicBezTo>
                    <a:cubicBezTo>
                      <a:pt x="2261507" y="84620"/>
                      <a:pt x="2281518" y="103094"/>
                      <a:pt x="2299448" y="107576"/>
                    </a:cubicBezTo>
                    <a:cubicBezTo>
                      <a:pt x="2312895" y="116541"/>
                      <a:pt x="2327169" y="124374"/>
                      <a:pt x="2339789" y="134470"/>
                    </a:cubicBezTo>
                    <a:cubicBezTo>
                      <a:pt x="2349689" y="142390"/>
                      <a:pt x="2356783" y="153445"/>
                      <a:pt x="2366683" y="161365"/>
                    </a:cubicBezTo>
                    <a:cubicBezTo>
                      <a:pt x="2390427" y="180360"/>
                      <a:pt x="2416593" y="196972"/>
                      <a:pt x="2447365" y="201706"/>
                    </a:cubicBezTo>
                    <a:cubicBezTo>
                      <a:pt x="2491888" y="208556"/>
                      <a:pt x="2537012" y="210671"/>
                      <a:pt x="2581836" y="215153"/>
                    </a:cubicBezTo>
                    <a:cubicBezTo>
                      <a:pt x="2595283" y="228600"/>
                      <a:pt x="2611628" y="239671"/>
                      <a:pt x="2622177" y="255494"/>
                    </a:cubicBezTo>
                    <a:cubicBezTo>
                      <a:pt x="2630040" y="267288"/>
                      <a:pt x="2629285" y="283157"/>
                      <a:pt x="2635624" y="295835"/>
                    </a:cubicBezTo>
                    <a:cubicBezTo>
                      <a:pt x="2642852" y="310290"/>
                      <a:pt x="2653553" y="322729"/>
                      <a:pt x="2662518" y="336176"/>
                    </a:cubicBezTo>
                    <a:cubicBezTo>
                      <a:pt x="2599765" y="340658"/>
                      <a:pt x="2535293" y="334364"/>
                      <a:pt x="2474259" y="349623"/>
                    </a:cubicBezTo>
                    <a:cubicBezTo>
                      <a:pt x="2458580" y="353543"/>
                      <a:pt x="2449651" y="373966"/>
                      <a:pt x="2447365" y="389965"/>
                    </a:cubicBezTo>
                    <a:cubicBezTo>
                      <a:pt x="2445677" y="401784"/>
                      <a:pt x="2469213" y="468955"/>
                      <a:pt x="2474259" y="484094"/>
                    </a:cubicBezTo>
                    <a:cubicBezTo>
                      <a:pt x="2460812" y="488576"/>
                      <a:pt x="2447079" y="502805"/>
                      <a:pt x="2433918" y="497541"/>
                    </a:cubicBezTo>
                    <a:cubicBezTo>
                      <a:pt x="2418913" y="491539"/>
                      <a:pt x="2419644" y="467296"/>
                      <a:pt x="2407024" y="457200"/>
                    </a:cubicBezTo>
                    <a:cubicBezTo>
                      <a:pt x="2395956" y="448345"/>
                      <a:pt x="2380130" y="448235"/>
                      <a:pt x="2366683" y="443753"/>
                    </a:cubicBezTo>
                    <a:cubicBezTo>
                      <a:pt x="2362201" y="430306"/>
                      <a:pt x="2365914" y="409751"/>
                      <a:pt x="2353236" y="403412"/>
                    </a:cubicBezTo>
                    <a:cubicBezTo>
                      <a:pt x="2312255" y="382921"/>
                      <a:pt x="2304571" y="441832"/>
                      <a:pt x="2299448" y="457200"/>
                    </a:cubicBezTo>
                    <a:cubicBezTo>
                      <a:pt x="2286001" y="452718"/>
                      <a:pt x="2267345" y="455287"/>
                      <a:pt x="2259106" y="443753"/>
                    </a:cubicBezTo>
                    <a:cubicBezTo>
                      <a:pt x="2180664" y="333934"/>
                      <a:pt x="2282639" y="379879"/>
                      <a:pt x="2191871" y="349623"/>
                    </a:cubicBezTo>
                    <a:cubicBezTo>
                      <a:pt x="2181825" y="352135"/>
                      <a:pt x="2111521" y="368249"/>
                      <a:pt x="2097742" y="376517"/>
                    </a:cubicBezTo>
                    <a:cubicBezTo>
                      <a:pt x="2086871" y="383040"/>
                      <a:pt x="2079813" y="394447"/>
                      <a:pt x="2070848" y="403412"/>
                    </a:cubicBezTo>
                    <a:cubicBezTo>
                      <a:pt x="2078175" y="425393"/>
                      <a:pt x="2089238" y="470374"/>
                      <a:pt x="2111189" y="484094"/>
                    </a:cubicBezTo>
                    <a:cubicBezTo>
                      <a:pt x="2135229" y="499119"/>
                      <a:pt x="2191871" y="510988"/>
                      <a:pt x="2191871" y="510988"/>
                    </a:cubicBezTo>
                    <a:cubicBezTo>
                      <a:pt x="2196353" y="524435"/>
                      <a:pt x="2210582" y="538168"/>
                      <a:pt x="2205318" y="551329"/>
                    </a:cubicBezTo>
                    <a:cubicBezTo>
                      <a:pt x="2186265" y="598962"/>
                      <a:pt x="2123825" y="569993"/>
                      <a:pt x="2097742" y="564776"/>
                    </a:cubicBezTo>
                    <a:cubicBezTo>
                      <a:pt x="2064803" y="542818"/>
                      <a:pt x="2047029" y="516596"/>
                      <a:pt x="2003612" y="551329"/>
                    </a:cubicBezTo>
                    <a:cubicBezTo>
                      <a:pt x="1992544" y="560184"/>
                      <a:pt x="1994647" y="578223"/>
                      <a:pt x="1990165" y="591670"/>
                    </a:cubicBezTo>
                    <a:cubicBezTo>
                      <a:pt x="1999130" y="600635"/>
                      <a:pt x="2013050" y="606537"/>
                      <a:pt x="2017059" y="618565"/>
                    </a:cubicBezTo>
                    <a:cubicBezTo>
                      <a:pt x="2027082" y="648633"/>
                      <a:pt x="2024290" y="681615"/>
                      <a:pt x="2030506" y="712694"/>
                    </a:cubicBezTo>
                    <a:cubicBezTo>
                      <a:pt x="2033286" y="726593"/>
                      <a:pt x="2039471" y="739588"/>
                      <a:pt x="2043953" y="753035"/>
                    </a:cubicBezTo>
                    <a:cubicBezTo>
                      <a:pt x="1937982" y="788359"/>
                      <a:pt x="2072754" y="755228"/>
                      <a:pt x="1963271" y="739588"/>
                    </a:cubicBezTo>
                    <a:cubicBezTo>
                      <a:pt x="1944976" y="736974"/>
                      <a:pt x="1927412" y="748553"/>
                      <a:pt x="1909483" y="753035"/>
                    </a:cubicBezTo>
                    <a:cubicBezTo>
                      <a:pt x="1900518" y="766482"/>
                      <a:pt x="1884052" y="777281"/>
                      <a:pt x="1882589" y="793376"/>
                    </a:cubicBezTo>
                    <a:cubicBezTo>
                      <a:pt x="1877159" y="853111"/>
                      <a:pt x="1892702" y="890951"/>
                      <a:pt x="1909483" y="941294"/>
                    </a:cubicBezTo>
                    <a:cubicBezTo>
                      <a:pt x="1905001" y="963706"/>
                      <a:pt x="1907376" y="988685"/>
                      <a:pt x="1896036" y="1008529"/>
                    </a:cubicBezTo>
                    <a:cubicBezTo>
                      <a:pt x="1870913" y="1052495"/>
                      <a:pt x="1748717" y="1047309"/>
                      <a:pt x="1734671" y="1048870"/>
                    </a:cubicBezTo>
                    <a:cubicBezTo>
                      <a:pt x="1725706" y="1057835"/>
                      <a:pt x="1715697" y="1065865"/>
                      <a:pt x="1707777" y="1075765"/>
                    </a:cubicBezTo>
                    <a:cubicBezTo>
                      <a:pt x="1697681" y="1088385"/>
                      <a:pt x="1692311" y="1104678"/>
                      <a:pt x="1680883" y="1116106"/>
                    </a:cubicBezTo>
                    <a:cubicBezTo>
                      <a:pt x="1669455" y="1127534"/>
                      <a:pt x="1653989" y="1134035"/>
                      <a:pt x="1640542" y="1143000"/>
                    </a:cubicBezTo>
                    <a:cubicBezTo>
                      <a:pt x="1636060" y="1125071"/>
                      <a:pt x="1628934" y="1107601"/>
                      <a:pt x="1627095" y="1089212"/>
                    </a:cubicBezTo>
                    <a:cubicBezTo>
                      <a:pt x="1619945" y="1017711"/>
                      <a:pt x="1640335" y="940777"/>
                      <a:pt x="1613648" y="874059"/>
                    </a:cubicBezTo>
                    <a:cubicBezTo>
                      <a:pt x="1609830" y="864513"/>
                      <a:pt x="1520146" y="896261"/>
                      <a:pt x="1506071" y="900953"/>
                    </a:cubicBezTo>
                    <a:cubicBezTo>
                      <a:pt x="1510553" y="860612"/>
                      <a:pt x="1504444" y="817616"/>
                      <a:pt x="1519518" y="779929"/>
                    </a:cubicBezTo>
                    <a:cubicBezTo>
                      <a:pt x="1524782" y="766768"/>
                      <a:pt x="1555965" y="780111"/>
                      <a:pt x="1559859" y="766482"/>
                    </a:cubicBezTo>
                    <a:cubicBezTo>
                      <a:pt x="1583182" y="684852"/>
                      <a:pt x="1551951" y="687646"/>
                      <a:pt x="1506071" y="672353"/>
                    </a:cubicBezTo>
                    <a:lnTo>
                      <a:pt x="1546412" y="551329"/>
                    </a:lnTo>
                    <a:lnTo>
                      <a:pt x="1559859" y="510988"/>
                    </a:lnTo>
                    <a:cubicBezTo>
                      <a:pt x="1555377" y="493059"/>
                      <a:pt x="1557957" y="471631"/>
                      <a:pt x="1546412" y="457200"/>
                    </a:cubicBezTo>
                    <a:cubicBezTo>
                      <a:pt x="1537557" y="446132"/>
                      <a:pt x="1516094" y="453776"/>
                      <a:pt x="1506071" y="443753"/>
                    </a:cubicBezTo>
                    <a:cubicBezTo>
                      <a:pt x="1496048" y="433730"/>
                      <a:pt x="1497106" y="416859"/>
                      <a:pt x="1492624" y="403412"/>
                    </a:cubicBezTo>
                    <a:cubicBezTo>
                      <a:pt x="1613065" y="394147"/>
                      <a:pt x="1640649" y="430173"/>
                      <a:pt x="1694330" y="363070"/>
                    </a:cubicBezTo>
                    <a:cubicBezTo>
                      <a:pt x="1704426" y="350450"/>
                      <a:pt x="1713996" y="337184"/>
                      <a:pt x="1721224" y="322729"/>
                    </a:cubicBezTo>
                    <a:cubicBezTo>
                      <a:pt x="1727563" y="310051"/>
                      <a:pt x="1730189" y="295835"/>
                      <a:pt x="1734671" y="282388"/>
                    </a:cubicBezTo>
                    <a:cubicBezTo>
                      <a:pt x="1627095" y="210671"/>
                      <a:pt x="1757083" y="304800"/>
                      <a:pt x="1667436" y="215153"/>
                    </a:cubicBezTo>
                    <a:cubicBezTo>
                      <a:pt x="1641368" y="189085"/>
                      <a:pt x="1619564" y="185749"/>
                      <a:pt x="1586753" y="174812"/>
                    </a:cubicBezTo>
                    <a:cubicBezTo>
                      <a:pt x="1568824" y="179294"/>
                      <a:pt x="1548342" y="178008"/>
                      <a:pt x="1532965" y="188259"/>
                    </a:cubicBezTo>
                    <a:cubicBezTo>
                      <a:pt x="1500123" y="210154"/>
                      <a:pt x="1494031" y="287001"/>
                      <a:pt x="1479177" y="309282"/>
                    </a:cubicBezTo>
                    <a:lnTo>
                      <a:pt x="1452283" y="349623"/>
                    </a:lnTo>
                    <a:cubicBezTo>
                      <a:pt x="1447801" y="363070"/>
                      <a:pt x="1438836" y="375790"/>
                      <a:pt x="1438836" y="389965"/>
                    </a:cubicBezTo>
                    <a:cubicBezTo>
                      <a:pt x="1438836" y="422419"/>
                      <a:pt x="1455119" y="465708"/>
                      <a:pt x="1465730" y="497541"/>
                    </a:cubicBezTo>
                    <a:cubicBezTo>
                      <a:pt x="1461248" y="573741"/>
                      <a:pt x="1452283" y="649809"/>
                      <a:pt x="1452283" y="726141"/>
                    </a:cubicBezTo>
                    <a:cubicBezTo>
                      <a:pt x="1452283" y="784584"/>
                      <a:pt x="1465730" y="842510"/>
                      <a:pt x="1465730" y="900953"/>
                    </a:cubicBezTo>
                    <a:cubicBezTo>
                      <a:pt x="1465730" y="919434"/>
                      <a:pt x="1466315" y="942714"/>
                      <a:pt x="1452283" y="954741"/>
                    </a:cubicBezTo>
                    <a:cubicBezTo>
                      <a:pt x="1430759" y="973190"/>
                      <a:pt x="1371600" y="981635"/>
                      <a:pt x="1371600" y="981635"/>
                    </a:cubicBezTo>
                    <a:cubicBezTo>
                      <a:pt x="1310840" y="1072775"/>
                      <a:pt x="1377614" y="959585"/>
                      <a:pt x="1331259" y="1129553"/>
                    </a:cubicBezTo>
                    <a:cubicBezTo>
                      <a:pt x="1327007" y="1145145"/>
                      <a:pt x="1311593" y="1155439"/>
                      <a:pt x="1304365" y="1169894"/>
                    </a:cubicBezTo>
                    <a:cubicBezTo>
                      <a:pt x="1298026" y="1182572"/>
                      <a:pt x="1302452" y="1201996"/>
                      <a:pt x="1290918" y="1210235"/>
                    </a:cubicBezTo>
                    <a:cubicBezTo>
                      <a:pt x="1245329" y="1242799"/>
                      <a:pt x="1187823" y="1237129"/>
                      <a:pt x="1143000" y="1237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860612" y="2837329"/>
              <a:ext cx="3307976" cy="3173506"/>
            </a:xfrm>
            <a:custGeom>
              <a:avLst/>
              <a:gdLst>
                <a:gd name="connsiteX0" fmla="*/ 2353235 w 3307976"/>
                <a:gd name="connsiteY0" fmla="*/ 537883 h 3173506"/>
                <a:gd name="connsiteX1" fmla="*/ 2393576 w 3307976"/>
                <a:gd name="connsiteY1" fmla="*/ 470647 h 3173506"/>
                <a:gd name="connsiteX2" fmla="*/ 2407023 w 3307976"/>
                <a:gd name="connsiteY2" fmla="*/ 403412 h 3173506"/>
                <a:gd name="connsiteX3" fmla="*/ 2420470 w 3307976"/>
                <a:gd name="connsiteY3" fmla="*/ 363071 h 3173506"/>
                <a:gd name="connsiteX4" fmla="*/ 2380129 w 3307976"/>
                <a:gd name="connsiteY4" fmla="*/ 336177 h 3173506"/>
                <a:gd name="connsiteX5" fmla="*/ 2380129 w 3307976"/>
                <a:gd name="connsiteY5" fmla="*/ 228600 h 3173506"/>
                <a:gd name="connsiteX6" fmla="*/ 2420470 w 3307976"/>
                <a:gd name="connsiteY6" fmla="*/ 134471 h 3173506"/>
                <a:gd name="connsiteX7" fmla="*/ 2366682 w 3307976"/>
                <a:gd name="connsiteY7" fmla="*/ 80683 h 3173506"/>
                <a:gd name="connsiteX8" fmla="*/ 2312894 w 3307976"/>
                <a:gd name="connsiteY8" fmla="*/ 13447 h 3173506"/>
                <a:gd name="connsiteX9" fmla="*/ 2272553 w 3307976"/>
                <a:gd name="connsiteY9" fmla="*/ 0 h 3173506"/>
                <a:gd name="connsiteX10" fmla="*/ 2299447 w 3307976"/>
                <a:gd name="connsiteY10" fmla="*/ 282389 h 3173506"/>
                <a:gd name="connsiteX11" fmla="*/ 2312894 w 3307976"/>
                <a:gd name="connsiteY11" fmla="*/ 430306 h 3173506"/>
                <a:gd name="connsiteX12" fmla="*/ 2339788 w 3307976"/>
                <a:gd name="connsiteY12" fmla="*/ 524436 h 3173506"/>
                <a:gd name="connsiteX13" fmla="*/ 2326341 w 3307976"/>
                <a:gd name="connsiteY13" fmla="*/ 591671 h 3173506"/>
                <a:gd name="connsiteX14" fmla="*/ 2259106 w 3307976"/>
                <a:gd name="connsiteY14" fmla="*/ 605118 h 3173506"/>
                <a:gd name="connsiteX15" fmla="*/ 2218764 w 3307976"/>
                <a:gd name="connsiteY15" fmla="*/ 632012 h 3173506"/>
                <a:gd name="connsiteX16" fmla="*/ 2191870 w 3307976"/>
                <a:gd name="connsiteY16" fmla="*/ 766483 h 3173506"/>
                <a:gd name="connsiteX17" fmla="*/ 2178423 w 3307976"/>
                <a:gd name="connsiteY17" fmla="*/ 806824 h 3173506"/>
                <a:gd name="connsiteX18" fmla="*/ 2151529 w 3307976"/>
                <a:gd name="connsiteY18" fmla="*/ 847165 h 3173506"/>
                <a:gd name="connsiteX19" fmla="*/ 2070847 w 3307976"/>
                <a:gd name="connsiteY19" fmla="*/ 874059 h 3173506"/>
                <a:gd name="connsiteX20" fmla="*/ 2030506 w 3307976"/>
                <a:gd name="connsiteY20" fmla="*/ 887506 h 3173506"/>
                <a:gd name="connsiteX21" fmla="*/ 1949823 w 3307976"/>
                <a:gd name="connsiteY21" fmla="*/ 874059 h 3173506"/>
                <a:gd name="connsiteX22" fmla="*/ 1909482 w 3307976"/>
                <a:gd name="connsiteY22" fmla="*/ 847165 h 3173506"/>
                <a:gd name="connsiteX23" fmla="*/ 1869141 w 3307976"/>
                <a:gd name="connsiteY23" fmla="*/ 833718 h 3173506"/>
                <a:gd name="connsiteX24" fmla="*/ 1815353 w 3307976"/>
                <a:gd name="connsiteY24" fmla="*/ 847165 h 3173506"/>
                <a:gd name="connsiteX25" fmla="*/ 1734670 w 3307976"/>
                <a:gd name="connsiteY25" fmla="*/ 874059 h 3173506"/>
                <a:gd name="connsiteX26" fmla="*/ 1653988 w 3307976"/>
                <a:gd name="connsiteY26" fmla="*/ 927847 h 3173506"/>
                <a:gd name="connsiteX27" fmla="*/ 1586753 w 3307976"/>
                <a:gd name="connsiteY27" fmla="*/ 995083 h 3173506"/>
                <a:gd name="connsiteX28" fmla="*/ 1506070 w 3307976"/>
                <a:gd name="connsiteY28" fmla="*/ 1021977 h 3173506"/>
                <a:gd name="connsiteX29" fmla="*/ 1452282 w 3307976"/>
                <a:gd name="connsiteY29" fmla="*/ 968189 h 3173506"/>
                <a:gd name="connsiteX30" fmla="*/ 1411941 w 3307976"/>
                <a:gd name="connsiteY30" fmla="*/ 941295 h 3173506"/>
                <a:gd name="connsiteX31" fmla="*/ 1371600 w 3307976"/>
                <a:gd name="connsiteY31" fmla="*/ 820271 h 3173506"/>
                <a:gd name="connsiteX32" fmla="*/ 1358153 w 3307976"/>
                <a:gd name="connsiteY32" fmla="*/ 779930 h 3173506"/>
                <a:gd name="connsiteX33" fmla="*/ 1304364 w 3307976"/>
                <a:gd name="connsiteY33" fmla="*/ 685800 h 3173506"/>
                <a:gd name="connsiteX34" fmla="*/ 1264023 w 3307976"/>
                <a:gd name="connsiteY34" fmla="*/ 699247 h 3173506"/>
                <a:gd name="connsiteX35" fmla="*/ 1223682 w 3307976"/>
                <a:gd name="connsiteY35" fmla="*/ 685800 h 3173506"/>
                <a:gd name="connsiteX36" fmla="*/ 1183341 w 3307976"/>
                <a:gd name="connsiteY36" fmla="*/ 672353 h 3173506"/>
                <a:gd name="connsiteX37" fmla="*/ 1102659 w 3307976"/>
                <a:gd name="connsiteY37" fmla="*/ 685800 h 3173506"/>
                <a:gd name="connsiteX38" fmla="*/ 1075764 w 3307976"/>
                <a:gd name="connsiteY38" fmla="*/ 726142 h 3173506"/>
                <a:gd name="connsiteX39" fmla="*/ 1048870 w 3307976"/>
                <a:gd name="connsiteY39" fmla="*/ 806824 h 3173506"/>
                <a:gd name="connsiteX40" fmla="*/ 1035423 w 3307976"/>
                <a:gd name="connsiteY40" fmla="*/ 847165 h 3173506"/>
                <a:gd name="connsiteX41" fmla="*/ 1021976 w 3307976"/>
                <a:gd name="connsiteY41" fmla="*/ 900953 h 3173506"/>
                <a:gd name="connsiteX42" fmla="*/ 941294 w 3307976"/>
                <a:gd name="connsiteY42" fmla="*/ 927847 h 3173506"/>
                <a:gd name="connsiteX43" fmla="*/ 900953 w 3307976"/>
                <a:gd name="connsiteY43" fmla="*/ 941295 h 3173506"/>
                <a:gd name="connsiteX44" fmla="*/ 820270 w 3307976"/>
                <a:gd name="connsiteY44" fmla="*/ 914400 h 3173506"/>
                <a:gd name="connsiteX45" fmla="*/ 779929 w 3307976"/>
                <a:gd name="connsiteY45" fmla="*/ 887506 h 3173506"/>
                <a:gd name="connsiteX46" fmla="*/ 726141 w 3307976"/>
                <a:gd name="connsiteY46" fmla="*/ 874059 h 3173506"/>
                <a:gd name="connsiteX47" fmla="*/ 645459 w 3307976"/>
                <a:gd name="connsiteY47" fmla="*/ 847165 h 3173506"/>
                <a:gd name="connsiteX48" fmla="*/ 605117 w 3307976"/>
                <a:gd name="connsiteY48" fmla="*/ 833718 h 3173506"/>
                <a:gd name="connsiteX49" fmla="*/ 564776 w 3307976"/>
                <a:gd name="connsiteY49" fmla="*/ 820271 h 3173506"/>
                <a:gd name="connsiteX50" fmla="*/ 484094 w 3307976"/>
                <a:gd name="connsiteY50" fmla="*/ 766483 h 3173506"/>
                <a:gd name="connsiteX51" fmla="*/ 443753 w 3307976"/>
                <a:gd name="connsiteY51" fmla="*/ 739589 h 3173506"/>
                <a:gd name="connsiteX52" fmla="*/ 403412 w 3307976"/>
                <a:gd name="connsiteY52" fmla="*/ 726142 h 3173506"/>
                <a:gd name="connsiteX53" fmla="*/ 376517 w 3307976"/>
                <a:gd name="connsiteY53" fmla="*/ 699247 h 3173506"/>
                <a:gd name="connsiteX54" fmla="*/ 268941 w 3307976"/>
                <a:gd name="connsiteY54" fmla="*/ 672353 h 3173506"/>
                <a:gd name="connsiteX55" fmla="*/ 188259 w 3307976"/>
                <a:gd name="connsiteY55" fmla="*/ 645459 h 3173506"/>
                <a:gd name="connsiteX56" fmla="*/ 147917 w 3307976"/>
                <a:gd name="connsiteY56" fmla="*/ 632012 h 3173506"/>
                <a:gd name="connsiteX57" fmla="*/ 107576 w 3307976"/>
                <a:gd name="connsiteY57" fmla="*/ 645459 h 3173506"/>
                <a:gd name="connsiteX58" fmla="*/ 94129 w 3307976"/>
                <a:gd name="connsiteY58" fmla="*/ 685800 h 3173506"/>
                <a:gd name="connsiteX59" fmla="*/ 134470 w 3307976"/>
                <a:gd name="connsiteY59" fmla="*/ 806824 h 3173506"/>
                <a:gd name="connsiteX60" fmla="*/ 94129 w 3307976"/>
                <a:gd name="connsiteY60" fmla="*/ 833718 h 3173506"/>
                <a:gd name="connsiteX61" fmla="*/ 80682 w 3307976"/>
                <a:gd name="connsiteY61" fmla="*/ 874059 h 3173506"/>
                <a:gd name="connsiteX62" fmla="*/ 0 w 3307976"/>
                <a:gd name="connsiteY62" fmla="*/ 927847 h 3173506"/>
                <a:gd name="connsiteX63" fmla="*/ 26894 w 3307976"/>
                <a:gd name="connsiteY63" fmla="*/ 1021977 h 3173506"/>
                <a:gd name="connsiteX64" fmla="*/ 67235 w 3307976"/>
                <a:gd name="connsiteY64" fmla="*/ 1048871 h 3173506"/>
                <a:gd name="connsiteX65" fmla="*/ 94129 w 3307976"/>
                <a:gd name="connsiteY65" fmla="*/ 1089212 h 3173506"/>
                <a:gd name="connsiteX66" fmla="*/ 134470 w 3307976"/>
                <a:gd name="connsiteY66" fmla="*/ 1102659 h 3173506"/>
                <a:gd name="connsiteX67" fmla="*/ 174812 w 3307976"/>
                <a:gd name="connsiteY67" fmla="*/ 1250577 h 3173506"/>
                <a:gd name="connsiteX68" fmla="*/ 161364 w 3307976"/>
                <a:gd name="connsiteY68" fmla="*/ 1304365 h 3173506"/>
                <a:gd name="connsiteX69" fmla="*/ 134470 w 3307976"/>
                <a:gd name="connsiteY69" fmla="*/ 1385047 h 3173506"/>
                <a:gd name="connsiteX70" fmla="*/ 147917 w 3307976"/>
                <a:gd name="connsiteY70" fmla="*/ 1425389 h 3173506"/>
                <a:gd name="connsiteX71" fmla="*/ 268941 w 3307976"/>
                <a:gd name="connsiteY71" fmla="*/ 1438836 h 3173506"/>
                <a:gd name="connsiteX72" fmla="*/ 322729 w 3307976"/>
                <a:gd name="connsiteY72" fmla="*/ 1452283 h 3173506"/>
                <a:gd name="connsiteX73" fmla="*/ 349623 w 3307976"/>
                <a:gd name="connsiteY73" fmla="*/ 1492624 h 3173506"/>
                <a:gd name="connsiteX74" fmla="*/ 295835 w 3307976"/>
                <a:gd name="connsiteY74" fmla="*/ 1573306 h 3173506"/>
                <a:gd name="connsiteX75" fmla="*/ 255494 w 3307976"/>
                <a:gd name="connsiteY75" fmla="*/ 1653989 h 3173506"/>
                <a:gd name="connsiteX76" fmla="*/ 282388 w 3307976"/>
                <a:gd name="connsiteY76" fmla="*/ 1761565 h 3173506"/>
                <a:gd name="connsiteX77" fmla="*/ 309282 w 3307976"/>
                <a:gd name="connsiteY77" fmla="*/ 1801906 h 3173506"/>
                <a:gd name="connsiteX78" fmla="*/ 336176 w 3307976"/>
                <a:gd name="connsiteY78" fmla="*/ 1882589 h 3173506"/>
                <a:gd name="connsiteX79" fmla="*/ 349623 w 3307976"/>
                <a:gd name="connsiteY79" fmla="*/ 1922930 h 3173506"/>
                <a:gd name="connsiteX80" fmla="*/ 376517 w 3307976"/>
                <a:gd name="connsiteY80" fmla="*/ 1963271 h 3173506"/>
                <a:gd name="connsiteX81" fmla="*/ 403412 w 3307976"/>
                <a:gd name="connsiteY81" fmla="*/ 2043953 h 3173506"/>
                <a:gd name="connsiteX82" fmla="*/ 416859 w 3307976"/>
                <a:gd name="connsiteY82" fmla="*/ 2326342 h 3173506"/>
                <a:gd name="connsiteX83" fmla="*/ 430306 w 3307976"/>
                <a:gd name="connsiteY83" fmla="*/ 2366683 h 3173506"/>
                <a:gd name="connsiteX84" fmla="*/ 416859 w 3307976"/>
                <a:gd name="connsiteY84" fmla="*/ 2501153 h 3173506"/>
                <a:gd name="connsiteX85" fmla="*/ 389964 w 3307976"/>
                <a:gd name="connsiteY85" fmla="*/ 2581836 h 3173506"/>
                <a:gd name="connsiteX86" fmla="*/ 403412 w 3307976"/>
                <a:gd name="connsiteY86" fmla="*/ 2649071 h 3173506"/>
                <a:gd name="connsiteX87" fmla="*/ 443753 w 3307976"/>
                <a:gd name="connsiteY87" fmla="*/ 2635624 h 3173506"/>
                <a:gd name="connsiteX88" fmla="*/ 416859 w 3307976"/>
                <a:gd name="connsiteY88" fmla="*/ 2541495 h 3173506"/>
                <a:gd name="connsiteX89" fmla="*/ 457200 w 3307976"/>
                <a:gd name="connsiteY89" fmla="*/ 2528047 h 3173506"/>
                <a:gd name="connsiteX90" fmla="*/ 497541 w 3307976"/>
                <a:gd name="connsiteY90" fmla="*/ 2541495 h 3173506"/>
                <a:gd name="connsiteX91" fmla="*/ 510988 w 3307976"/>
                <a:gd name="connsiteY91" fmla="*/ 2581836 h 3173506"/>
                <a:gd name="connsiteX92" fmla="*/ 524435 w 3307976"/>
                <a:gd name="connsiteY92" fmla="*/ 2649071 h 3173506"/>
                <a:gd name="connsiteX93" fmla="*/ 564776 w 3307976"/>
                <a:gd name="connsiteY93" fmla="*/ 2662518 h 3173506"/>
                <a:gd name="connsiteX94" fmla="*/ 578223 w 3307976"/>
                <a:gd name="connsiteY94" fmla="*/ 2622177 h 3173506"/>
                <a:gd name="connsiteX95" fmla="*/ 591670 w 3307976"/>
                <a:gd name="connsiteY95" fmla="*/ 2501153 h 3173506"/>
                <a:gd name="connsiteX96" fmla="*/ 645459 w 3307976"/>
                <a:gd name="connsiteY96" fmla="*/ 2514600 h 3173506"/>
                <a:gd name="connsiteX97" fmla="*/ 672353 w 3307976"/>
                <a:gd name="connsiteY97" fmla="*/ 2595283 h 3173506"/>
                <a:gd name="connsiteX98" fmla="*/ 658906 w 3307976"/>
                <a:gd name="connsiteY98" fmla="*/ 2528047 h 3173506"/>
                <a:gd name="connsiteX99" fmla="*/ 632012 w 3307976"/>
                <a:gd name="connsiteY99" fmla="*/ 2487706 h 3173506"/>
                <a:gd name="connsiteX100" fmla="*/ 645459 w 3307976"/>
                <a:gd name="connsiteY100" fmla="*/ 2433918 h 3173506"/>
                <a:gd name="connsiteX101" fmla="*/ 699247 w 3307976"/>
                <a:gd name="connsiteY101" fmla="*/ 2447365 h 3173506"/>
                <a:gd name="connsiteX102" fmla="*/ 739588 w 3307976"/>
                <a:gd name="connsiteY102" fmla="*/ 2528047 h 3173506"/>
                <a:gd name="connsiteX103" fmla="*/ 753035 w 3307976"/>
                <a:gd name="connsiteY103" fmla="*/ 2689412 h 3173506"/>
                <a:gd name="connsiteX104" fmla="*/ 779929 w 3307976"/>
                <a:gd name="connsiteY104" fmla="*/ 2649071 h 3173506"/>
                <a:gd name="connsiteX105" fmla="*/ 793376 w 3307976"/>
                <a:gd name="connsiteY105" fmla="*/ 2595283 h 3173506"/>
                <a:gd name="connsiteX106" fmla="*/ 820270 w 3307976"/>
                <a:gd name="connsiteY106" fmla="*/ 2514600 h 3173506"/>
                <a:gd name="connsiteX107" fmla="*/ 833717 w 3307976"/>
                <a:gd name="connsiteY107" fmla="*/ 2393577 h 3173506"/>
                <a:gd name="connsiteX108" fmla="*/ 860612 w 3307976"/>
                <a:gd name="connsiteY108" fmla="*/ 2420471 h 3173506"/>
                <a:gd name="connsiteX109" fmla="*/ 900953 w 3307976"/>
                <a:gd name="connsiteY109" fmla="*/ 2501153 h 3173506"/>
                <a:gd name="connsiteX110" fmla="*/ 887506 w 3307976"/>
                <a:gd name="connsiteY110" fmla="*/ 2568389 h 3173506"/>
                <a:gd name="connsiteX111" fmla="*/ 874059 w 3307976"/>
                <a:gd name="connsiteY111" fmla="*/ 2608730 h 3173506"/>
                <a:gd name="connsiteX112" fmla="*/ 887506 w 3307976"/>
                <a:gd name="connsiteY112" fmla="*/ 2662518 h 3173506"/>
                <a:gd name="connsiteX113" fmla="*/ 1008529 w 3307976"/>
                <a:gd name="connsiteY113" fmla="*/ 2595283 h 3173506"/>
                <a:gd name="connsiteX114" fmla="*/ 1048870 w 3307976"/>
                <a:gd name="connsiteY114" fmla="*/ 2622177 h 3173506"/>
                <a:gd name="connsiteX115" fmla="*/ 1062317 w 3307976"/>
                <a:gd name="connsiteY115" fmla="*/ 2581836 h 3173506"/>
                <a:gd name="connsiteX116" fmla="*/ 1156447 w 3307976"/>
                <a:gd name="connsiteY116" fmla="*/ 2554942 h 3173506"/>
                <a:gd name="connsiteX117" fmla="*/ 1196788 w 3307976"/>
                <a:gd name="connsiteY117" fmla="*/ 2353236 h 3173506"/>
                <a:gd name="connsiteX118" fmla="*/ 1210235 w 3307976"/>
                <a:gd name="connsiteY118" fmla="*/ 2393577 h 3173506"/>
                <a:gd name="connsiteX119" fmla="*/ 1237129 w 3307976"/>
                <a:gd name="connsiteY119" fmla="*/ 2433918 h 3173506"/>
                <a:gd name="connsiteX120" fmla="*/ 1264023 w 3307976"/>
                <a:gd name="connsiteY120" fmla="*/ 2514600 h 3173506"/>
                <a:gd name="connsiteX121" fmla="*/ 1344706 w 3307976"/>
                <a:gd name="connsiteY121" fmla="*/ 2474259 h 3173506"/>
                <a:gd name="connsiteX122" fmla="*/ 1371600 w 3307976"/>
                <a:gd name="connsiteY122" fmla="*/ 2514600 h 3173506"/>
                <a:gd name="connsiteX123" fmla="*/ 1358153 w 3307976"/>
                <a:gd name="connsiteY123" fmla="*/ 2554942 h 3173506"/>
                <a:gd name="connsiteX124" fmla="*/ 1331259 w 3307976"/>
                <a:gd name="connsiteY124" fmla="*/ 2595283 h 3173506"/>
                <a:gd name="connsiteX125" fmla="*/ 1371600 w 3307976"/>
                <a:gd name="connsiteY125" fmla="*/ 2622177 h 3173506"/>
                <a:gd name="connsiteX126" fmla="*/ 1479176 w 3307976"/>
                <a:gd name="connsiteY126" fmla="*/ 2608730 h 3173506"/>
                <a:gd name="connsiteX127" fmla="*/ 1519517 w 3307976"/>
                <a:gd name="connsiteY127" fmla="*/ 2568389 h 3173506"/>
                <a:gd name="connsiteX128" fmla="*/ 1546412 w 3307976"/>
                <a:gd name="connsiteY128" fmla="*/ 2487706 h 3173506"/>
                <a:gd name="connsiteX129" fmla="*/ 1586753 w 3307976"/>
                <a:gd name="connsiteY129" fmla="*/ 2474259 h 3173506"/>
                <a:gd name="connsiteX130" fmla="*/ 1613647 w 3307976"/>
                <a:gd name="connsiteY130" fmla="*/ 2433918 h 3173506"/>
                <a:gd name="connsiteX131" fmla="*/ 1694329 w 3307976"/>
                <a:gd name="connsiteY131" fmla="*/ 2380130 h 3173506"/>
                <a:gd name="connsiteX132" fmla="*/ 1748117 w 3307976"/>
                <a:gd name="connsiteY132" fmla="*/ 2299447 h 3173506"/>
                <a:gd name="connsiteX133" fmla="*/ 1775012 w 3307976"/>
                <a:gd name="connsiteY133" fmla="*/ 2272553 h 3173506"/>
                <a:gd name="connsiteX134" fmla="*/ 1869141 w 3307976"/>
                <a:gd name="connsiteY134" fmla="*/ 2164977 h 3173506"/>
                <a:gd name="connsiteX135" fmla="*/ 1882588 w 3307976"/>
                <a:gd name="connsiteY135" fmla="*/ 2057400 h 3173506"/>
                <a:gd name="connsiteX136" fmla="*/ 1896035 w 3307976"/>
                <a:gd name="connsiteY136" fmla="*/ 2017059 h 3173506"/>
                <a:gd name="connsiteX137" fmla="*/ 1922929 w 3307976"/>
                <a:gd name="connsiteY137" fmla="*/ 2057400 h 3173506"/>
                <a:gd name="connsiteX138" fmla="*/ 1922929 w 3307976"/>
                <a:gd name="connsiteY138" fmla="*/ 2272553 h 3173506"/>
                <a:gd name="connsiteX139" fmla="*/ 1909482 w 3307976"/>
                <a:gd name="connsiteY139" fmla="*/ 2312895 h 3173506"/>
                <a:gd name="connsiteX140" fmla="*/ 1869141 w 3307976"/>
                <a:gd name="connsiteY140" fmla="*/ 2393577 h 3173506"/>
                <a:gd name="connsiteX141" fmla="*/ 1882588 w 3307976"/>
                <a:gd name="connsiteY141" fmla="*/ 2447365 h 3173506"/>
                <a:gd name="connsiteX142" fmla="*/ 2003612 w 3307976"/>
                <a:gd name="connsiteY142" fmla="*/ 2407024 h 3173506"/>
                <a:gd name="connsiteX143" fmla="*/ 2057400 w 3307976"/>
                <a:gd name="connsiteY143" fmla="*/ 2299447 h 3173506"/>
                <a:gd name="connsiteX144" fmla="*/ 2070847 w 3307976"/>
                <a:gd name="connsiteY144" fmla="*/ 2218765 h 3173506"/>
                <a:gd name="connsiteX145" fmla="*/ 2070847 w 3307976"/>
                <a:gd name="connsiteY145" fmla="*/ 2070847 h 3173506"/>
                <a:gd name="connsiteX146" fmla="*/ 2030506 w 3307976"/>
                <a:gd name="connsiteY146" fmla="*/ 2043953 h 3173506"/>
                <a:gd name="connsiteX147" fmla="*/ 1976717 w 3307976"/>
                <a:gd name="connsiteY147" fmla="*/ 1936377 h 3173506"/>
                <a:gd name="connsiteX148" fmla="*/ 1936376 w 3307976"/>
                <a:gd name="connsiteY148" fmla="*/ 1922930 h 3173506"/>
                <a:gd name="connsiteX149" fmla="*/ 1909482 w 3307976"/>
                <a:gd name="connsiteY149" fmla="*/ 1815353 h 3173506"/>
                <a:gd name="connsiteX150" fmla="*/ 1855694 w 3307976"/>
                <a:gd name="connsiteY150" fmla="*/ 1734671 h 3173506"/>
                <a:gd name="connsiteX151" fmla="*/ 1788459 w 3307976"/>
                <a:gd name="connsiteY151" fmla="*/ 1627095 h 3173506"/>
                <a:gd name="connsiteX152" fmla="*/ 1775012 w 3307976"/>
                <a:gd name="connsiteY152" fmla="*/ 1586753 h 3173506"/>
                <a:gd name="connsiteX153" fmla="*/ 1855694 w 3307976"/>
                <a:gd name="connsiteY153" fmla="*/ 1586753 h 3173506"/>
                <a:gd name="connsiteX154" fmla="*/ 1909482 w 3307976"/>
                <a:gd name="connsiteY154" fmla="*/ 1667436 h 3173506"/>
                <a:gd name="connsiteX155" fmla="*/ 1936376 w 3307976"/>
                <a:gd name="connsiteY155" fmla="*/ 1748118 h 3173506"/>
                <a:gd name="connsiteX156" fmla="*/ 1963270 w 3307976"/>
                <a:gd name="connsiteY156" fmla="*/ 1788459 h 3173506"/>
                <a:gd name="connsiteX157" fmla="*/ 2030506 w 3307976"/>
                <a:gd name="connsiteY157" fmla="*/ 1855695 h 3173506"/>
                <a:gd name="connsiteX158" fmla="*/ 2138082 w 3307976"/>
                <a:gd name="connsiteY158" fmla="*/ 1949824 h 3173506"/>
                <a:gd name="connsiteX159" fmla="*/ 2232212 w 3307976"/>
                <a:gd name="connsiteY159" fmla="*/ 1976718 h 3173506"/>
                <a:gd name="connsiteX160" fmla="*/ 2259106 w 3307976"/>
                <a:gd name="connsiteY160" fmla="*/ 2017059 h 3173506"/>
                <a:gd name="connsiteX161" fmla="*/ 2339788 w 3307976"/>
                <a:gd name="connsiteY161" fmla="*/ 2043953 h 3173506"/>
                <a:gd name="connsiteX162" fmla="*/ 2393576 w 3307976"/>
                <a:gd name="connsiteY162" fmla="*/ 2030506 h 3173506"/>
                <a:gd name="connsiteX163" fmla="*/ 2447364 w 3307976"/>
                <a:gd name="connsiteY163" fmla="*/ 1842247 h 3173506"/>
                <a:gd name="connsiteX164" fmla="*/ 2528047 w 3307976"/>
                <a:gd name="connsiteY164" fmla="*/ 1815353 h 3173506"/>
                <a:gd name="connsiteX165" fmla="*/ 2649070 w 3307976"/>
                <a:gd name="connsiteY165" fmla="*/ 1828800 h 3173506"/>
                <a:gd name="connsiteX166" fmla="*/ 2702859 w 3307976"/>
                <a:gd name="connsiteY166" fmla="*/ 1896036 h 3173506"/>
                <a:gd name="connsiteX167" fmla="*/ 2743200 w 3307976"/>
                <a:gd name="connsiteY167" fmla="*/ 1922930 h 3173506"/>
                <a:gd name="connsiteX168" fmla="*/ 2823882 w 3307976"/>
                <a:gd name="connsiteY168" fmla="*/ 2043953 h 3173506"/>
                <a:gd name="connsiteX169" fmla="*/ 2850776 w 3307976"/>
                <a:gd name="connsiteY169" fmla="*/ 2084295 h 3173506"/>
                <a:gd name="connsiteX170" fmla="*/ 2891117 w 3307976"/>
                <a:gd name="connsiteY170" fmla="*/ 2111189 h 3173506"/>
                <a:gd name="connsiteX171" fmla="*/ 2944906 w 3307976"/>
                <a:gd name="connsiteY171" fmla="*/ 2272553 h 3173506"/>
                <a:gd name="connsiteX172" fmla="*/ 2958353 w 3307976"/>
                <a:gd name="connsiteY172" fmla="*/ 2312895 h 3173506"/>
                <a:gd name="connsiteX173" fmla="*/ 2985247 w 3307976"/>
                <a:gd name="connsiteY173" fmla="*/ 2353236 h 3173506"/>
                <a:gd name="connsiteX174" fmla="*/ 3012141 w 3307976"/>
                <a:gd name="connsiteY174" fmla="*/ 2433918 h 3173506"/>
                <a:gd name="connsiteX175" fmla="*/ 3039035 w 3307976"/>
                <a:gd name="connsiteY175" fmla="*/ 2514600 h 3173506"/>
                <a:gd name="connsiteX176" fmla="*/ 3052482 w 3307976"/>
                <a:gd name="connsiteY176" fmla="*/ 2554942 h 3173506"/>
                <a:gd name="connsiteX177" fmla="*/ 3079376 w 3307976"/>
                <a:gd name="connsiteY177" fmla="*/ 2595283 h 3173506"/>
                <a:gd name="connsiteX178" fmla="*/ 3065929 w 3307976"/>
                <a:gd name="connsiteY178" fmla="*/ 2756647 h 3173506"/>
                <a:gd name="connsiteX179" fmla="*/ 3039035 w 3307976"/>
                <a:gd name="connsiteY179" fmla="*/ 2837330 h 3173506"/>
                <a:gd name="connsiteX180" fmla="*/ 3052482 w 3307976"/>
                <a:gd name="connsiteY180" fmla="*/ 2891118 h 3173506"/>
                <a:gd name="connsiteX181" fmla="*/ 3133164 w 3307976"/>
                <a:gd name="connsiteY181" fmla="*/ 2837330 h 3173506"/>
                <a:gd name="connsiteX182" fmla="*/ 3160059 w 3307976"/>
                <a:gd name="connsiteY182" fmla="*/ 2958353 h 3173506"/>
                <a:gd name="connsiteX183" fmla="*/ 3186953 w 3307976"/>
                <a:gd name="connsiteY183" fmla="*/ 2998695 h 3173506"/>
                <a:gd name="connsiteX184" fmla="*/ 3213847 w 3307976"/>
                <a:gd name="connsiteY184" fmla="*/ 3079377 h 3173506"/>
                <a:gd name="connsiteX185" fmla="*/ 3240741 w 3307976"/>
                <a:gd name="connsiteY185" fmla="*/ 3173506 h 3173506"/>
                <a:gd name="connsiteX186" fmla="*/ 3281082 w 3307976"/>
                <a:gd name="connsiteY186" fmla="*/ 2891118 h 3173506"/>
                <a:gd name="connsiteX187" fmla="*/ 3307976 w 3307976"/>
                <a:gd name="connsiteY187" fmla="*/ 2850777 h 3173506"/>
                <a:gd name="connsiteX188" fmla="*/ 3294529 w 3307976"/>
                <a:gd name="connsiteY188" fmla="*/ 2729753 h 3173506"/>
                <a:gd name="connsiteX189" fmla="*/ 3281082 w 3307976"/>
                <a:gd name="connsiteY189" fmla="*/ 2689412 h 3173506"/>
                <a:gd name="connsiteX190" fmla="*/ 3267635 w 3307976"/>
                <a:gd name="connsiteY190" fmla="*/ 2622177 h 3173506"/>
                <a:gd name="connsiteX191" fmla="*/ 3254188 w 3307976"/>
                <a:gd name="connsiteY191" fmla="*/ 2568389 h 3173506"/>
                <a:gd name="connsiteX192" fmla="*/ 3227294 w 3307976"/>
                <a:gd name="connsiteY192" fmla="*/ 2366683 h 3173506"/>
                <a:gd name="connsiteX193" fmla="*/ 3173506 w 3307976"/>
                <a:gd name="connsiteY193" fmla="*/ 2299447 h 3173506"/>
                <a:gd name="connsiteX194" fmla="*/ 3133164 w 3307976"/>
                <a:gd name="connsiteY194" fmla="*/ 2218765 h 3173506"/>
                <a:gd name="connsiteX195" fmla="*/ 3119717 w 3307976"/>
                <a:gd name="connsiteY195" fmla="*/ 2097742 h 3173506"/>
                <a:gd name="connsiteX196" fmla="*/ 3092823 w 3307976"/>
                <a:gd name="connsiteY196" fmla="*/ 2003612 h 3173506"/>
                <a:gd name="connsiteX197" fmla="*/ 3065929 w 3307976"/>
                <a:gd name="connsiteY197" fmla="*/ 1882589 h 3173506"/>
                <a:gd name="connsiteX198" fmla="*/ 3052482 w 3307976"/>
                <a:gd name="connsiteY198" fmla="*/ 1842247 h 3173506"/>
                <a:gd name="connsiteX199" fmla="*/ 3025588 w 3307976"/>
                <a:gd name="connsiteY199" fmla="*/ 1721224 h 3173506"/>
                <a:gd name="connsiteX200" fmla="*/ 2971800 w 3307976"/>
                <a:gd name="connsiteY200" fmla="*/ 1640542 h 3173506"/>
                <a:gd name="connsiteX201" fmla="*/ 2918012 w 3307976"/>
                <a:gd name="connsiteY201" fmla="*/ 1586753 h 3173506"/>
                <a:gd name="connsiteX202" fmla="*/ 2904564 w 3307976"/>
                <a:gd name="connsiteY202" fmla="*/ 1627095 h 3173506"/>
                <a:gd name="connsiteX203" fmla="*/ 2864223 w 3307976"/>
                <a:gd name="connsiteY203" fmla="*/ 1653989 h 3173506"/>
                <a:gd name="connsiteX204" fmla="*/ 2796988 w 3307976"/>
                <a:gd name="connsiteY204" fmla="*/ 1640542 h 3173506"/>
                <a:gd name="connsiteX205" fmla="*/ 2756647 w 3307976"/>
                <a:gd name="connsiteY205" fmla="*/ 1627095 h 3173506"/>
                <a:gd name="connsiteX206" fmla="*/ 2743200 w 3307976"/>
                <a:gd name="connsiteY206" fmla="*/ 1586753 h 3173506"/>
                <a:gd name="connsiteX207" fmla="*/ 2675964 w 3307976"/>
                <a:gd name="connsiteY207" fmla="*/ 1506071 h 3173506"/>
                <a:gd name="connsiteX208" fmla="*/ 2662517 w 3307976"/>
                <a:gd name="connsiteY208" fmla="*/ 1465730 h 3173506"/>
                <a:gd name="connsiteX209" fmla="*/ 2581835 w 3307976"/>
                <a:gd name="connsiteY209" fmla="*/ 1425389 h 3173506"/>
                <a:gd name="connsiteX210" fmla="*/ 2568388 w 3307976"/>
                <a:gd name="connsiteY210" fmla="*/ 1519518 h 3173506"/>
                <a:gd name="connsiteX211" fmla="*/ 2554941 w 3307976"/>
                <a:gd name="connsiteY211" fmla="*/ 1559859 h 3173506"/>
                <a:gd name="connsiteX212" fmla="*/ 2514600 w 3307976"/>
                <a:gd name="connsiteY212" fmla="*/ 1532965 h 3173506"/>
                <a:gd name="connsiteX213" fmla="*/ 2487706 w 3307976"/>
                <a:gd name="connsiteY213" fmla="*/ 1411942 h 3173506"/>
                <a:gd name="connsiteX214" fmla="*/ 2460812 w 3307976"/>
                <a:gd name="connsiteY214" fmla="*/ 1385047 h 3173506"/>
                <a:gd name="connsiteX215" fmla="*/ 2420470 w 3307976"/>
                <a:gd name="connsiteY215" fmla="*/ 1264024 h 3173506"/>
                <a:gd name="connsiteX216" fmla="*/ 2407023 w 3307976"/>
                <a:gd name="connsiteY216" fmla="*/ 1223683 h 3173506"/>
                <a:gd name="connsiteX217" fmla="*/ 2393576 w 3307976"/>
                <a:gd name="connsiteY217" fmla="*/ 1183342 h 3173506"/>
                <a:gd name="connsiteX218" fmla="*/ 2339788 w 3307976"/>
                <a:gd name="connsiteY218" fmla="*/ 1089212 h 3173506"/>
                <a:gd name="connsiteX219" fmla="*/ 2353235 w 3307976"/>
                <a:gd name="connsiteY219" fmla="*/ 968189 h 3173506"/>
                <a:gd name="connsiteX220" fmla="*/ 2393576 w 3307976"/>
                <a:gd name="connsiteY220" fmla="*/ 927847 h 3173506"/>
                <a:gd name="connsiteX221" fmla="*/ 2460812 w 3307976"/>
                <a:gd name="connsiteY221" fmla="*/ 874059 h 3173506"/>
                <a:gd name="connsiteX222" fmla="*/ 2474259 w 3307976"/>
                <a:gd name="connsiteY222" fmla="*/ 739589 h 3173506"/>
                <a:gd name="connsiteX223" fmla="*/ 2447364 w 3307976"/>
                <a:gd name="connsiteY223" fmla="*/ 658906 h 3173506"/>
                <a:gd name="connsiteX224" fmla="*/ 2393576 w 3307976"/>
                <a:gd name="connsiteY224" fmla="*/ 537883 h 3173506"/>
                <a:gd name="connsiteX225" fmla="*/ 2353235 w 3307976"/>
                <a:gd name="connsiteY225" fmla="*/ 537883 h 317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07976" h="3173506">
                  <a:moveTo>
                    <a:pt x="2353235" y="537883"/>
                  </a:moveTo>
                  <a:cubicBezTo>
                    <a:pt x="2353235" y="526677"/>
                    <a:pt x="2383869" y="494914"/>
                    <a:pt x="2393576" y="470647"/>
                  </a:cubicBezTo>
                  <a:cubicBezTo>
                    <a:pt x="2402064" y="449426"/>
                    <a:pt x="2401480" y="425585"/>
                    <a:pt x="2407023" y="403412"/>
                  </a:cubicBezTo>
                  <a:cubicBezTo>
                    <a:pt x="2410461" y="389661"/>
                    <a:pt x="2415988" y="376518"/>
                    <a:pt x="2420470" y="363071"/>
                  </a:cubicBezTo>
                  <a:cubicBezTo>
                    <a:pt x="2407023" y="354106"/>
                    <a:pt x="2390225" y="348797"/>
                    <a:pt x="2380129" y="336177"/>
                  </a:cubicBezTo>
                  <a:cubicBezTo>
                    <a:pt x="2354037" y="303562"/>
                    <a:pt x="2372637" y="262313"/>
                    <a:pt x="2380129" y="228600"/>
                  </a:cubicBezTo>
                  <a:cubicBezTo>
                    <a:pt x="2394601" y="163475"/>
                    <a:pt x="2385856" y="186392"/>
                    <a:pt x="2420470" y="134471"/>
                  </a:cubicBezTo>
                  <a:cubicBezTo>
                    <a:pt x="2391131" y="46454"/>
                    <a:pt x="2431880" y="132841"/>
                    <a:pt x="2366682" y="80683"/>
                  </a:cubicBezTo>
                  <a:cubicBezTo>
                    <a:pt x="2311716" y="36710"/>
                    <a:pt x="2367721" y="46344"/>
                    <a:pt x="2312894" y="13447"/>
                  </a:cubicBezTo>
                  <a:cubicBezTo>
                    <a:pt x="2300740" y="6154"/>
                    <a:pt x="2286000" y="4482"/>
                    <a:pt x="2272553" y="0"/>
                  </a:cubicBezTo>
                  <a:cubicBezTo>
                    <a:pt x="2281518" y="94130"/>
                    <a:pt x="2290621" y="188246"/>
                    <a:pt x="2299447" y="282389"/>
                  </a:cubicBezTo>
                  <a:cubicBezTo>
                    <a:pt x="2304068" y="331682"/>
                    <a:pt x="2297238" y="383338"/>
                    <a:pt x="2312894" y="430306"/>
                  </a:cubicBezTo>
                  <a:cubicBezTo>
                    <a:pt x="2332185" y="488180"/>
                    <a:pt x="2322903" y="456896"/>
                    <a:pt x="2339788" y="524436"/>
                  </a:cubicBezTo>
                  <a:cubicBezTo>
                    <a:pt x="2335306" y="546848"/>
                    <a:pt x="2342502" y="575510"/>
                    <a:pt x="2326341" y="591671"/>
                  </a:cubicBezTo>
                  <a:cubicBezTo>
                    <a:pt x="2310180" y="607832"/>
                    <a:pt x="2280506" y="597093"/>
                    <a:pt x="2259106" y="605118"/>
                  </a:cubicBezTo>
                  <a:cubicBezTo>
                    <a:pt x="2243973" y="610793"/>
                    <a:pt x="2232211" y="623047"/>
                    <a:pt x="2218764" y="632012"/>
                  </a:cubicBezTo>
                  <a:cubicBezTo>
                    <a:pt x="2208197" y="695412"/>
                    <a:pt x="2207918" y="710315"/>
                    <a:pt x="2191870" y="766483"/>
                  </a:cubicBezTo>
                  <a:cubicBezTo>
                    <a:pt x="2187976" y="780112"/>
                    <a:pt x="2184762" y="794146"/>
                    <a:pt x="2178423" y="806824"/>
                  </a:cubicBezTo>
                  <a:cubicBezTo>
                    <a:pt x="2171195" y="821279"/>
                    <a:pt x="2165234" y="838600"/>
                    <a:pt x="2151529" y="847165"/>
                  </a:cubicBezTo>
                  <a:cubicBezTo>
                    <a:pt x="2127489" y="862190"/>
                    <a:pt x="2097741" y="865094"/>
                    <a:pt x="2070847" y="874059"/>
                  </a:cubicBezTo>
                  <a:lnTo>
                    <a:pt x="2030506" y="887506"/>
                  </a:lnTo>
                  <a:cubicBezTo>
                    <a:pt x="2003612" y="883024"/>
                    <a:pt x="1975689" y="882681"/>
                    <a:pt x="1949823" y="874059"/>
                  </a:cubicBezTo>
                  <a:cubicBezTo>
                    <a:pt x="1934491" y="868948"/>
                    <a:pt x="1923937" y="854393"/>
                    <a:pt x="1909482" y="847165"/>
                  </a:cubicBezTo>
                  <a:cubicBezTo>
                    <a:pt x="1896804" y="840826"/>
                    <a:pt x="1882588" y="838200"/>
                    <a:pt x="1869141" y="833718"/>
                  </a:cubicBezTo>
                  <a:cubicBezTo>
                    <a:pt x="1851212" y="838200"/>
                    <a:pt x="1833055" y="841855"/>
                    <a:pt x="1815353" y="847165"/>
                  </a:cubicBezTo>
                  <a:cubicBezTo>
                    <a:pt x="1788199" y="855311"/>
                    <a:pt x="1734670" y="874059"/>
                    <a:pt x="1734670" y="874059"/>
                  </a:cubicBezTo>
                  <a:cubicBezTo>
                    <a:pt x="1707776" y="891988"/>
                    <a:pt x="1676843" y="904991"/>
                    <a:pt x="1653988" y="927847"/>
                  </a:cubicBezTo>
                  <a:cubicBezTo>
                    <a:pt x="1631576" y="950259"/>
                    <a:pt x="1616822" y="985060"/>
                    <a:pt x="1586753" y="995083"/>
                  </a:cubicBezTo>
                  <a:lnTo>
                    <a:pt x="1506070" y="1021977"/>
                  </a:lnTo>
                  <a:cubicBezTo>
                    <a:pt x="1418053" y="992638"/>
                    <a:pt x="1504440" y="1033387"/>
                    <a:pt x="1452282" y="968189"/>
                  </a:cubicBezTo>
                  <a:cubicBezTo>
                    <a:pt x="1442186" y="955569"/>
                    <a:pt x="1425388" y="950260"/>
                    <a:pt x="1411941" y="941295"/>
                  </a:cubicBezTo>
                  <a:lnTo>
                    <a:pt x="1371600" y="820271"/>
                  </a:lnTo>
                  <a:lnTo>
                    <a:pt x="1358153" y="779930"/>
                  </a:lnTo>
                  <a:cubicBezTo>
                    <a:pt x="1349451" y="727715"/>
                    <a:pt x="1366894" y="685800"/>
                    <a:pt x="1304364" y="685800"/>
                  </a:cubicBezTo>
                  <a:cubicBezTo>
                    <a:pt x="1290190" y="685800"/>
                    <a:pt x="1277470" y="694765"/>
                    <a:pt x="1264023" y="699247"/>
                  </a:cubicBezTo>
                  <a:cubicBezTo>
                    <a:pt x="1211493" y="751779"/>
                    <a:pt x="1258594" y="720713"/>
                    <a:pt x="1223682" y="685800"/>
                  </a:cubicBezTo>
                  <a:cubicBezTo>
                    <a:pt x="1213659" y="675777"/>
                    <a:pt x="1196788" y="676835"/>
                    <a:pt x="1183341" y="672353"/>
                  </a:cubicBezTo>
                  <a:cubicBezTo>
                    <a:pt x="1156447" y="676835"/>
                    <a:pt x="1127045" y="673607"/>
                    <a:pt x="1102659" y="685800"/>
                  </a:cubicBezTo>
                  <a:cubicBezTo>
                    <a:pt x="1088204" y="693028"/>
                    <a:pt x="1082328" y="711373"/>
                    <a:pt x="1075764" y="726142"/>
                  </a:cubicBezTo>
                  <a:cubicBezTo>
                    <a:pt x="1064250" y="752047"/>
                    <a:pt x="1057835" y="779930"/>
                    <a:pt x="1048870" y="806824"/>
                  </a:cubicBezTo>
                  <a:cubicBezTo>
                    <a:pt x="1044388" y="820271"/>
                    <a:pt x="1038861" y="833414"/>
                    <a:pt x="1035423" y="847165"/>
                  </a:cubicBezTo>
                  <a:cubicBezTo>
                    <a:pt x="1030941" y="865094"/>
                    <a:pt x="1036008" y="888926"/>
                    <a:pt x="1021976" y="900953"/>
                  </a:cubicBezTo>
                  <a:cubicBezTo>
                    <a:pt x="1000452" y="919402"/>
                    <a:pt x="968188" y="918882"/>
                    <a:pt x="941294" y="927847"/>
                  </a:cubicBezTo>
                  <a:lnTo>
                    <a:pt x="900953" y="941295"/>
                  </a:lnTo>
                  <a:cubicBezTo>
                    <a:pt x="874059" y="932330"/>
                    <a:pt x="843858" y="930125"/>
                    <a:pt x="820270" y="914400"/>
                  </a:cubicBezTo>
                  <a:cubicBezTo>
                    <a:pt x="806823" y="905435"/>
                    <a:pt x="794784" y="893872"/>
                    <a:pt x="779929" y="887506"/>
                  </a:cubicBezTo>
                  <a:cubicBezTo>
                    <a:pt x="762942" y="880226"/>
                    <a:pt x="743843" y="879370"/>
                    <a:pt x="726141" y="874059"/>
                  </a:cubicBezTo>
                  <a:cubicBezTo>
                    <a:pt x="698988" y="865913"/>
                    <a:pt x="672353" y="856130"/>
                    <a:pt x="645459" y="847165"/>
                  </a:cubicBezTo>
                  <a:lnTo>
                    <a:pt x="605117" y="833718"/>
                  </a:lnTo>
                  <a:cubicBezTo>
                    <a:pt x="591670" y="829236"/>
                    <a:pt x="576570" y="828134"/>
                    <a:pt x="564776" y="820271"/>
                  </a:cubicBezTo>
                  <a:lnTo>
                    <a:pt x="484094" y="766483"/>
                  </a:lnTo>
                  <a:cubicBezTo>
                    <a:pt x="470647" y="757518"/>
                    <a:pt x="459085" y="744700"/>
                    <a:pt x="443753" y="739589"/>
                  </a:cubicBezTo>
                  <a:lnTo>
                    <a:pt x="403412" y="726142"/>
                  </a:lnTo>
                  <a:cubicBezTo>
                    <a:pt x="394447" y="717177"/>
                    <a:pt x="387389" y="705770"/>
                    <a:pt x="376517" y="699247"/>
                  </a:cubicBezTo>
                  <a:cubicBezTo>
                    <a:pt x="353850" y="685647"/>
                    <a:pt x="286615" y="677173"/>
                    <a:pt x="268941" y="672353"/>
                  </a:cubicBezTo>
                  <a:cubicBezTo>
                    <a:pt x="241591" y="664894"/>
                    <a:pt x="215153" y="654424"/>
                    <a:pt x="188259" y="645459"/>
                  </a:cubicBezTo>
                  <a:lnTo>
                    <a:pt x="147917" y="632012"/>
                  </a:lnTo>
                  <a:cubicBezTo>
                    <a:pt x="134470" y="636494"/>
                    <a:pt x="117599" y="635436"/>
                    <a:pt x="107576" y="645459"/>
                  </a:cubicBezTo>
                  <a:cubicBezTo>
                    <a:pt x="97553" y="655482"/>
                    <a:pt x="94129" y="671626"/>
                    <a:pt x="94129" y="685800"/>
                  </a:cubicBezTo>
                  <a:cubicBezTo>
                    <a:pt x="94129" y="758269"/>
                    <a:pt x="101997" y="758115"/>
                    <a:pt x="134470" y="806824"/>
                  </a:cubicBezTo>
                  <a:cubicBezTo>
                    <a:pt x="121023" y="815789"/>
                    <a:pt x="104225" y="821098"/>
                    <a:pt x="94129" y="833718"/>
                  </a:cubicBezTo>
                  <a:cubicBezTo>
                    <a:pt x="85274" y="844786"/>
                    <a:pt x="90705" y="864036"/>
                    <a:pt x="80682" y="874059"/>
                  </a:cubicBezTo>
                  <a:cubicBezTo>
                    <a:pt x="57826" y="896915"/>
                    <a:pt x="0" y="927847"/>
                    <a:pt x="0" y="927847"/>
                  </a:cubicBezTo>
                  <a:cubicBezTo>
                    <a:pt x="879" y="931361"/>
                    <a:pt x="19879" y="1013208"/>
                    <a:pt x="26894" y="1021977"/>
                  </a:cubicBezTo>
                  <a:cubicBezTo>
                    <a:pt x="36990" y="1034597"/>
                    <a:pt x="53788" y="1039906"/>
                    <a:pt x="67235" y="1048871"/>
                  </a:cubicBezTo>
                  <a:cubicBezTo>
                    <a:pt x="76200" y="1062318"/>
                    <a:pt x="81509" y="1079116"/>
                    <a:pt x="94129" y="1089212"/>
                  </a:cubicBezTo>
                  <a:cubicBezTo>
                    <a:pt x="105197" y="1098067"/>
                    <a:pt x="126231" y="1091125"/>
                    <a:pt x="134470" y="1102659"/>
                  </a:cubicBezTo>
                  <a:cubicBezTo>
                    <a:pt x="153425" y="1129196"/>
                    <a:pt x="168032" y="1216678"/>
                    <a:pt x="174812" y="1250577"/>
                  </a:cubicBezTo>
                  <a:cubicBezTo>
                    <a:pt x="170329" y="1268506"/>
                    <a:pt x="166675" y="1286663"/>
                    <a:pt x="161364" y="1304365"/>
                  </a:cubicBezTo>
                  <a:cubicBezTo>
                    <a:pt x="153218" y="1331518"/>
                    <a:pt x="134470" y="1385047"/>
                    <a:pt x="134470" y="1385047"/>
                  </a:cubicBezTo>
                  <a:cubicBezTo>
                    <a:pt x="138952" y="1398494"/>
                    <a:pt x="134756" y="1420125"/>
                    <a:pt x="147917" y="1425389"/>
                  </a:cubicBezTo>
                  <a:cubicBezTo>
                    <a:pt x="185603" y="1440464"/>
                    <a:pt x="228823" y="1432664"/>
                    <a:pt x="268941" y="1438836"/>
                  </a:cubicBezTo>
                  <a:cubicBezTo>
                    <a:pt x="287207" y="1441646"/>
                    <a:pt x="304800" y="1447801"/>
                    <a:pt x="322729" y="1452283"/>
                  </a:cubicBezTo>
                  <a:cubicBezTo>
                    <a:pt x="331694" y="1465730"/>
                    <a:pt x="353129" y="1476848"/>
                    <a:pt x="349623" y="1492624"/>
                  </a:cubicBezTo>
                  <a:cubicBezTo>
                    <a:pt x="342611" y="1524177"/>
                    <a:pt x="306056" y="1542642"/>
                    <a:pt x="295835" y="1573306"/>
                  </a:cubicBezTo>
                  <a:cubicBezTo>
                    <a:pt x="277277" y="1628979"/>
                    <a:pt x="290250" y="1601853"/>
                    <a:pt x="255494" y="1653989"/>
                  </a:cubicBezTo>
                  <a:cubicBezTo>
                    <a:pt x="260609" y="1679562"/>
                    <a:pt x="268605" y="1733999"/>
                    <a:pt x="282388" y="1761565"/>
                  </a:cubicBezTo>
                  <a:cubicBezTo>
                    <a:pt x="289616" y="1776020"/>
                    <a:pt x="302718" y="1787138"/>
                    <a:pt x="309282" y="1801906"/>
                  </a:cubicBezTo>
                  <a:cubicBezTo>
                    <a:pt x="320796" y="1827812"/>
                    <a:pt x="327211" y="1855695"/>
                    <a:pt x="336176" y="1882589"/>
                  </a:cubicBezTo>
                  <a:cubicBezTo>
                    <a:pt x="340658" y="1896036"/>
                    <a:pt x="341760" y="1911136"/>
                    <a:pt x="349623" y="1922930"/>
                  </a:cubicBezTo>
                  <a:cubicBezTo>
                    <a:pt x="358588" y="1936377"/>
                    <a:pt x="369953" y="1948503"/>
                    <a:pt x="376517" y="1963271"/>
                  </a:cubicBezTo>
                  <a:cubicBezTo>
                    <a:pt x="388031" y="1989176"/>
                    <a:pt x="403412" y="2043953"/>
                    <a:pt x="403412" y="2043953"/>
                  </a:cubicBezTo>
                  <a:cubicBezTo>
                    <a:pt x="407894" y="2138083"/>
                    <a:pt x="409033" y="2232431"/>
                    <a:pt x="416859" y="2326342"/>
                  </a:cubicBezTo>
                  <a:cubicBezTo>
                    <a:pt x="418036" y="2340467"/>
                    <a:pt x="430306" y="2352509"/>
                    <a:pt x="430306" y="2366683"/>
                  </a:cubicBezTo>
                  <a:cubicBezTo>
                    <a:pt x="430306" y="2411730"/>
                    <a:pt x="425161" y="2456878"/>
                    <a:pt x="416859" y="2501153"/>
                  </a:cubicBezTo>
                  <a:cubicBezTo>
                    <a:pt x="411634" y="2529017"/>
                    <a:pt x="389964" y="2581836"/>
                    <a:pt x="389964" y="2581836"/>
                  </a:cubicBezTo>
                  <a:cubicBezTo>
                    <a:pt x="394447" y="2604248"/>
                    <a:pt x="387251" y="2632910"/>
                    <a:pt x="403412" y="2649071"/>
                  </a:cubicBezTo>
                  <a:cubicBezTo>
                    <a:pt x="413435" y="2659094"/>
                    <a:pt x="438489" y="2648785"/>
                    <a:pt x="443753" y="2635624"/>
                  </a:cubicBezTo>
                  <a:cubicBezTo>
                    <a:pt x="446823" y="2627949"/>
                    <a:pt x="420846" y="2553455"/>
                    <a:pt x="416859" y="2541495"/>
                  </a:cubicBezTo>
                  <a:cubicBezTo>
                    <a:pt x="430306" y="2537012"/>
                    <a:pt x="443026" y="2528047"/>
                    <a:pt x="457200" y="2528047"/>
                  </a:cubicBezTo>
                  <a:cubicBezTo>
                    <a:pt x="471374" y="2528047"/>
                    <a:pt x="487518" y="2531472"/>
                    <a:pt x="497541" y="2541495"/>
                  </a:cubicBezTo>
                  <a:cubicBezTo>
                    <a:pt x="507564" y="2551518"/>
                    <a:pt x="507550" y="2568085"/>
                    <a:pt x="510988" y="2581836"/>
                  </a:cubicBezTo>
                  <a:cubicBezTo>
                    <a:pt x="516531" y="2604009"/>
                    <a:pt x="511757" y="2630054"/>
                    <a:pt x="524435" y="2649071"/>
                  </a:cubicBezTo>
                  <a:cubicBezTo>
                    <a:pt x="532298" y="2660865"/>
                    <a:pt x="551329" y="2658036"/>
                    <a:pt x="564776" y="2662518"/>
                  </a:cubicBezTo>
                  <a:cubicBezTo>
                    <a:pt x="569258" y="2649071"/>
                    <a:pt x="575893" y="2636159"/>
                    <a:pt x="578223" y="2622177"/>
                  </a:cubicBezTo>
                  <a:cubicBezTo>
                    <a:pt x="584896" y="2582140"/>
                    <a:pt x="570157" y="2535573"/>
                    <a:pt x="591670" y="2501153"/>
                  </a:cubicBezTo>
                  <a:cubicBezTo>
                    <a:pt x="601465" y="2485481"/>
                    <a:pt x="627529" y="2510118"/>
                    <a:pt x="645459" y="2514600"/>
                  </a:cubicBezTo>
                  <a:cubicBezTo>
                    <a:pt x="654424" y="2541494"/>
                    <a:pt x="677913" y="2623082"/>
                    <a:pt x="672353" y="2595283"/>
                  </a:cubicBezTo>
                  <a:cubicBezTo>
                    <a:pt x="667871" y="2572871"/>
                    <a:pt x="666931" y="2549448"/>
                    <a:pt x="658906" y="2528047"/>
                  </a:cubicBezTo>
                  <a:cubicBezTo>
                    <a:pt x="653231" y="2512915"/>
                    <a:pt x="640977" y="2501153"/>
                    <a:pt x="632012" y="2487706"/>
                  </a:cubicBezTo>
                  <a:cubicBezTo>
                    <a:pt x="636494" y="2469777"/>
                    <a:pt x="629612" y="2443426"/>
                    <a:pt x="645459" y="2433918"/>
                  </a:cubicBezTo>
                  <a:cubicBezTo>
                    <a:pt x="661306" y="2424410"/>
                    <a:pt x="683870" y="2437114"/>
                    <a:pt x="699247" y="2447365"/>
                  </a:cubicBezTo>
                  <a:cubicBezTo>
                    <a:pt x="721590" y="2462261"/>
                    <a:pt x="731917" y="2505035"/>
                    <a:pt x="739588" y="2528047"/>
                  </a:cubicBezTo>
                  <a:cubicBezTo>
                    <a:pt x="744070" y="2581835"/>
                    <a:pt x="735967" y="2638207"/>
                    <a:pt x="753035" y="2689412"/>
                  </a:cubicBezTo>
                  <a:cubicBezTo>
                    <a:pt x="758146" y="2704744"/>
                    <a:pt x="773563" y="2663926"/>
                    <a:pt x="779929" y="2649071"/>
                  </a:cubicBezTo>
                  <a:cubicBezTo>
                    <a:pt x="787209" y="2632084"/>
                    <a:pt x="788066" y="2612985"/>
                    <a:pt x="793376" y="2595283"/>
                  </a:cubicBezTo>
                  <a:cubicBezTo>
                    <a:pt x="801522" y="2568129"/>
                    <a:pt x="820270" y="2514600"/>
                    <a:pt x="820270" y="2514600"/>
                  </a:cubicBezTo>
                  <a:cubicBezTo>
                    <a:pt x="824752" y="2474259"/>
                    <a:pt x="817728" y="2430884"/>
                    <a:pt x="833717" y="2393577"/>
                  </a:cubicBezTo>
                  <a:cubicBezTo>
                    <a:pt x="838711" y="2381924"/>
                    <a:pt x="852692" y="2410571"/>
                    <a:pt x="860612" y="2420471"/>
                  </a:cubicBezTo>
                  <a:cubicBezTo>
                    <a:pt x="890403" y="2457709"/>
                    <a:pt x="886750" y="2458545"/>
                    <a:pt x="900953" y="2501153"/>
                  </a:cubicBezTo>
                  <a:cubicBezTo>
                    <a:pt x="896471" y="2523565"/>
                    <a:pt x="893049" y="2546216"/>
                    <a:pt x="887506" y="2568389"/>
                  </a:cubicBezTo>
                  <a:cubicBezTo>
                    <a:pt x="884068" y="2582140"/>
                    <a:pt x="874059" y="2594556"/>
                    <a:pt x="874059" y="2608730"/>
                  </a:cubicBezTo>
                  <a:cubicBezTo>
                    <a:pt x="874059" y="2627211"/>
                    <a:pt x="883024" y="2644589"/>
                    <a:pt x="887506" y="2662518"/>
                  </a:cubicBezTo>
                  <a:cubicBezTo>
                    <a:pt x="953972" y="2562819"/>
                    <a:pt x="909599" y="2575497"/>
                    <a:pt x="1008529" y="2595283"/>
                  </a:cubicBezTo>
                  <a:cubicBezTo>
                    <a:pt x="1021976" y="2604248"/>
                    <a:pt x="1033191" y="2626097"/>
                    <a:pt x="1048870" y="2622177"/>
                  </a:cubicBezTo>
                  <a:cubicBezTo>
                    <a:pt x="1062621" y="2618739"/>
                    <a:pt x="1052294" y="2591859"/>
                    <a:pt x="1062317" y="2581836"/>
                  </a:cubicBezTo>
                  <a:cubicBezTo>
                    <a:pt x="1068747" y="2575406"/>
                    <a:pt x="1155982" y="2555058"/>
                    <a:pt x="1156447" y="2554942"/>
                  </a:cubicBezTo>
                  <a:cubicBezTo>
                    <a:pt x="1196176" y="2435753"/>
                    <a:pt x="1180210" y="2502435"/>
                    <a:pt x="1196788" y="2353236"/>
                  </a:cubicBezTo>
                  <a:cubicBezTo>
                    <a:pt x="1201270" y="2366683"/>
                    <a:pt x="1203896" y="2380899"/>
                    <a:pt x="1210235" y="2393577"/>
                  </a:cubicBezTo>
                  <a:cubicBezTo>
                    <a:pt x="1217463" y="2408032"/>
                    <a:pt x="1230565" y="2419150"/>
                    <a:pt x="1237129" y="2433918"/>
                  </a:cubicBezTo>
                  <a:cubicBezTo>
                    <a:pt x="1248643" y="2459823"/>
                    <a:pt x="1264023" y="2514600"/>
                    <a:pt x="1264023" y="2514600"/>
                  </a:cubicBezTo>
                  <a:cubicBezTo>
                    <a:pt x="1272518" y="2508936"/>
                    <a:pt x="1327307" y="2467300"/>
                    <a:pt x="1344706" y="2474259"/>
                  </a:cubicBezTo>
                  <a:cubicBezTo>
                    <a:pt x="1359711" y="2480261"/>
                    <a:pt x="1362635" y="2501153"/>
                    <a:pt x="1371600" y="2514600"/>
                  </a:cubicBezTo>
                  <a:cubicBezTo>
                    <a:pt x="1367118" y="2528047"/>
                    <a:pt x="1364492" y="2542264"/>
                    <a:pt x="1358153" y="2554942"/>
                  </a:cubicBezTo>
                  <a:cubicBezTo>
                    <a:pt x="1350926" y="2569397"/>
                    <a:pt x="1328090" y="2579436"/>
                    <a:pt x="1331259" y="2595283"/>
                  </a:cubicBezTo>
                  <a:cubicBezTo>
                    <a:pt x="1334428" y="2611130"/>
                    <a:pt x="1358153" y="2613212"/>
                    <a:pt x="1371600" y="2622177"/>
                  </a:cubicBezTo>
                  <a:cubicBezTo>
                    <a:pt x="1407459" y="2617695"/>
                    <a:pt x="1445214" y="2621080"/>
                    <a:pt x="1479176" y="2608730"/>
                  </a:cubicBezTo>
                  <a:cubicBezTo>
                    <a:pt x="1497048" y="2602231"/>
                    <a:pt x="1510282" y="2585013"/>
                    <a:pt x="1519517" y="2568389"/>
                  </a:cubicBezTo>
                  <a:cubicBezTo>
                    <a:pt x="1533285" y="2543607"/>
                    <a:pt x="1519518" y="2496671"/>
                    <a:pt x="1546412" y="2487706"/>
                  </a:cubicBezTo>
                  <a:lnTo>
                    <a:pt x="1586753" y="2474259"/>
                  </a:lnTo>
                  <a:cubicBezTo>
                    <a:pt x="1595718" y="2460812"/>
                    <a:pt x="1601484" y="2444560"/>
                    <a:pt x="1613647" y="2433918"/>
                  </a:cubicBezTo>
                  <a:cubicBezTo>
                    <a:pt x="1637972" y="2412633"/>
                    <a:pt x="1694329" y="2380130"/>
                    <a:pt x="1694329" y="2380130"/>
                  </a:cubicBezTo>
                  <a:cubicBezTo>
                    <a:pt x="1712258" y="2353236"/>
                    <a:pt x="1725261" y="2322302"/>
                    <a:pt x="1748117" y="2299447"/>
                  </a:cubicBezTo>
                  <a:cubicBezTo>
                    <a:pt x="1757082" y="2290482"/>
                    <a:pt x="1767405" y="2282696"/>
                    <a:pt x="1775012" y="2272553"/>
                  </a:cubicBezTo>
                  <a:cubicBezTo>
                    <a:pt x="1853455" y="2167964"/>
                    <a:pt x="1794061" y="2215030"/>
                    <a:pt x="1869141" y="2164977"/>
                  </a:cubicBezTo>
                  <a:cubicBezTo>
                    <a:pt x="1873623" y="2129118"/>
                    <a:pt x="1876123" y="2092955"/>
                    <a:pt x="1882588" y="2057400"/>
                  </a:cubicBezTo>
                  <a:cubicBezTo>
                    <a:pt x="1885124" y="2043454"/>
                    <a:pt x="1881861" y="2017059"/>
                    <a:pt x="1896035" y="2017059"/>
                  </a:cubicBezTo>
                  <a:cubicBezTo>
                    <a:pt x="1912196" y="2017059"/>
                    <a:pt x="1913964" y="2043953"/>
                    <a:pt x="1922929" y="2057400"/>
                  </a:cubicBezTo>
                  <a:cubicBezTo>
                    <a:pt x="1953254" y="2148379"/>
                    <a:pt x="1944069" y="2103428"/>
                    <a:pt x="1922929" y="2272553"/>
                  </a:cubicBezTo>
                  <a:cubicBezTo>
                    <a:pt x="1921171" y="2286618"/>
                    <a:pt x="1915821" y="2300217"/>
                    <a:pt x="1909482" y="2312895"/>
                  </a:cubicBezTo>
                  <a:cubicBezTo>
                    <a:pt x="1857346" y="2417168"/>
                    <a:pt x="1902942" y="2292175"/>
                    <a:pt x="1869141" y="2393577"/>
                  </a:cubicBezTo>
                  <a:cubicBezTo>
                    <a:pt x="1873623" y="2411506"/>
                    <a:pt x="1865601" y="2440085"/>
                    <a:pt x="1882588" y="2447365"/>
                  </a:cubicBezTo>
                  <a:cubicBezTo>
                    <a:pt x="1926698" y="2466269"/>
                    <a:pt x="1971712" y="2428290"/>
                    <a:pt x="2003612" y="2407024"/>
                  </a:cubicBezTo>
                  <a:cubicBezTo>
                    <a:pt x="2034515" y="2314314"/>
                    <a:pt x="2010461" y="2346388"/>
                    <a:pt x="2057400" y="2299447"/>
                  </a:cubicBezTo>
                  <a:cubicBezTo>
                    <a:pt x="2061882" y="2272553"/>
                    <a:pt x="2064932" y="2245381"/>
                    <a:pt x="2070847" y="2218765"/>
                  </a:cubicBezTo>
                  <a:cubicBezTo>
                    <a:pt x="2085706" y="2151901"/>
                    <a:pt x="2111589" y="2172702"/>
                    <a:pt x="2070847" y="2070847"/>
                  </a:cubicBezTo>
                  <a:cubicBezTo>
                    <a:pt x="2064845" y="2055842"/>
                    <a:pt x="2043953" y="2052918"/>
                    <a:pt x="2030506" y="2043953"/>
                  </a:cubicBezTo>
                  <a:cubicBezTo>
                    <a:pt x="2017095" y="2003720"/>
                    <a:pt x="2015835" y="1959847"/>
                    <a:pt x="1976717" y="1936377"/>
                  </a:cubicBezTo>
                  <a:cubicBezTo>
                    <a:pt x="1964563" y="1929084"/>
                    <a:pt x="1949823" y="1927412"/>
                    <a:pt x="1936376" y="1922930"/>
                  </a:cubicBezTo>
                  <a:cubicBezTo>
                    <a:pt x="1927411" y="1887071"/>
                    <a:pt x="1929985" y="1846108"/>
                    <a:pt x="1909482" y="1815353"/>
                  </a:cubicBezTo>
                  <a:cubicBezTo>
                    <a:pt x="1891553" y="1788459"/>
                    <a:pt x="1865915" y="1765335"/>
                    <a:pt x="1855694" y="1734671"/>
                  </a:cubicBezTo>
                  <a:cubicBezTo>
                    <a:pt x="1823689" y="1638657"/>
                    <a:pt x="1852388" y="1669714"/>
                    <a:pt x="1788459" y="1627095"/>
                  </a:cubicBezTo>
                  <a:cubicBezTo>
                    <a:pt x="1783977" y="1613648"/>
                    <a:pt x="1768673" y="1599431"/>
                    <a:pt x="1775012" y="1586753"/>
                  </a:cubicBezTo>
                  <a:cubicBezTo>
                    <a:pt x="1790380" y="1556017"/>
                    <a:pt x="1840326" y="1581630"/>
                    <a:pt x="1855694" y="1586753"/>
                  </a:cubicBezTo>
                  <a:cubicBezTo>
                    <a:pt x="1873623" y="1613647"/>
                    <a:pt x="1899261" y="1636772"/>
                    <a:pt x="1909482" y="1667436"/>
                  </a:cubicBezTo>
                  <a:cubicBezTo>
                    <a:pt x="1918447" y="1694330"/>
                    <a:pt x="1920651" y="1724530"/>
                    <a:pt x="1936376" y="1748118"/>
                  </a:cubicBezTo>
                  <a:cubicBezTo>
                    <a:pt x="1945341" y="1761565"/>
                    <a:pt x="1952628" y="1776296"/>
                    <a:pt x="1963270" y="1788459"/>
                  </a:cubicBezTo>
                  <a:cubicBezTo>
                    <a:pt x="1984142" y="1812312"/>
                    <a:pt x="2012925" y="1829323"/>
                    <a:pt x="2030506" y="1855695"/>
                  </a:cubicBezTo>
                  <a:cubicBezTo>
                    <a:pt x="2061882" y="1902759"/>
                    <a:pt x="2070847" y="1927412"/>
                    <a:pt x="2138082" y="1949824"/>
                  </a:cubicBezTo>
                  <a:cubicBezTo>
                    <a:pt x="2195956" y="1969115"/>
                    <a:pt x="2164672" y="1959833"/>
                    <a:pt x="2232212" y="1976718"/>
                  </a:cubicBezTo>
                  <a:cubicBezTo>
                    <a:pt x="2241177" y="1990165"/>
                    <a:pt x="2245401" y="2008494"/>
                    <a:pt x="2259106" y="2017059"/>
                  </a:cubicBezTo>
                  <a:cubicBezTo>
                    <a:pt x="2283146" y="2032084"/>
                    <a:pt x="2339788" y="2043953"/>
                    <a:pt x="2339788" y="2043953"/>
                  </a:cubicBezTo>
                  <a:cubicBezTo>
                    <a:pt x="2357717" y="2039471"/>
                    <a:pt x="2376589" y="2037786"/>
                    <a:pt x="2393576" y="2030506"/>
                  </a:cubicBezTo>
                  <a:cubicBezTo>
                    <a:pt x="2494090" y="1987429"/>
                    <a:pt x="2381600" y="1973774"/>
                    <a:pt x="2447364" y="1842247"/>
                  </a:cubicBezTo>
                  <a:cubicBezTo>
                    <a:pt x="2460042" y="1816891"/>
                    <a:pt x="2528047" y="1815353"/>
                    <a:pt x="2528047" y="1815353"/>
                  </a:cubicBezTo>
                  <a:cubicBezTo>
                    <a:pt x="2568388" y="1819835"/>
                    <a:pt x="2609911" y="1818120"/>
                    <a:pt x="2649070" y="1828800"/>
                  </a:cubicBezTo>
                  <a:cubicBezTo>
                    <a:pt x="2667364" y="1833789"/>
                    <a:pt x="2694461" y="1887638"/>
                    <a:pt x="2702859" y="1896036"/>
                  </a:cubicBezTo>
                  <a:cubicBezTo>
                    <a:pt x="2714287" y="1907464"/>
                    <a:pt x="2729753" y="1913965"/>
                    <a:pt x="2743200" y="1922930"/>
                  </a:cubicBezTo>
                  <a:lnTo>
                    <a:pt x="2823882" y="2043953"/>
                  </a:lnTo>
                  <a:cubicBezTo>
                    <a:pt x="2832847" y="2057400"/>
                    <a:pt x="2837329" y="2075330"/>
                    <a:pt x="2850776" y="2084295"/>
                  </a:cubicBezTo>
                  <a:lnTo>
                    <a:pt x="2891117" y="2111189"/>
                  </a:lnTo>
                  <a:lnTo>
                    <a:pt x="2944906" y="2272553"/>
                  </a:lnTo>
                  <a:cubicBezTo>
                    <a:pt x="2949388" y="2286000"/>
                    <a:pt x="2950490" y="2301101"/>
                    <a:pt x="2958353" y="2312895"/>
                  </a:cubicBezTo>
                  <a:cubicBezTo>
                    <a:pt x="2967318" y="2326342"/>
                    <a:pt x="2978683" y="2338468"/>
                    <a:pt x="2985247" y="2353236"/>
                  </a:cubicBezTo>
                  <a:cubicBezTo>
                    <a:pt x="2996761" y="2379141"/>
                    <a:pt x="3003176" y="2407024"/>
                    <a:pt x="3012141" y="2433918"/>
                  </a:cubicBezTo>
                  <a:lnTo>
                    <a:pt x="3039035" y="2514600"/>
                  </a:lnTo>
                  <a:cubicBezTo>
                    <a:pt x="3043517" y="2528047"/>
                    <a:pt x="3044619" y="2543148"/>
                    <a:pt x="3052482" y="2554942"/>
                  </a:cubicBezTo>
                  <a:lnTo>
                    <a:pt x="3079376" y="2595283"/>
                  </a:lnTo>
                  <a:cubicBezTo>
                    <a:pt x="3074894" y="2649071"/>
                    <a:pt x="3074802" y="2703407"/>
                    <a:pt x="3065929" y="2756647"/>
                  </a:cubicBezTo>
                  <a:cubicBezTo>
                    <a:pt x="3061268" y="2784610"/>
                    <a:pt x="3039035" y="2837330"/>
                    <a:pt x="3039035" y="2837330"/>
                  </a:cubicBezTo>
                  <a:cubicBezTo>
                    <a:pt x="3043517" y="2855259"/>
                    <a:pt x="3035952" y="2882853"/>
                    <a:pt x="3052482" y="2891118"/>
                  </a:cubicBezTo>
                  <a:cubicBezTo>
                    <a:pt x="3117389" y="2923572"/>
                    <a:pt x="3122553" y="2869163"/>
                    <a:pt x="3133164" y="2837330"/>
                  </a:cubicBezTo>
                  <a:cubicBezTo>
                    <a:pt x="3138329" y="2868316"/>
                    <a:pt x="3143508" y="2925250"/>
                    <a:pt x="3160059" y="2958353"/>
                  </a:cubicBezTo>
                  <a:cubicBezTo>
                    <a:pt x="3167287" y="2972808"/>
                    <a:pt x="3180389" y="2983926"/>
                    <a:pt x="3186953" y="2998695"/>
                  </a:cubicBezTo>
                  <a:cubicBezTo>
                    <a:pt x="3198466" y="3024600"/>
                    <a:pt x="3204882" y="3052483"/>
                    <a:pt x="3213847" y="3079377"/>
                  </a:cubicBezTo>
                  <a:cubicBezTo>
                    <a:pt x="3233138" y="3137251"/>
                    <a:pt x="3223856" y="3105967"/>
                    <a:pt x="3240741" y="3173506"/>
                  </a:cubicBezTo>
                  <a:cubicBezTo>
                    <a:pt x="3243343" y="3134476"/>
                    <a:pt x="3238235" y="2955389"/>
                    <a:pt x="3281082" y="2891118"/>
                  </a:cubicBezTo>
                  <a:lnTo>
                    <a:pt x="3307976" y="2850777"/>
                  </a:lnTo>
                  <a:cubicBezTo>
                    <a:pt x="3303494" y="2810436"/>
                    <a:pt x="3301202" y="2769790"/>
                    <a:pt x="3294529" y="2729753"/>
                  </a:cubicBezTo>
                  <a:cubicBezTo>
                    <a:pt x="3292199" y="2715771"/>
                    <a:pt x="3284520" y="2703163"/>
                    <a:pt x="3281082" y="2689412"/>
                  </a:cubicBezTo>
                  <a:cubicBezTo>
                    <a:pt x="3275539" y="2667239"/>
                    <a:pt x="3272593" y="2644488"/>
                    <a:pt x="3267635" y="2622177"/>
                  </a:cubicBezTo>
                  <a:cubicBezTo>
                    <a:pt x="3263626" y="2604136"/>
                    <a:pt x="3258670" y="2586318"/>
                    <a:pt x="3254188" y="2568389"/>
                  </a:cubicBezTo>
                  <a:cubicBezTo>
                    <a:pt x="3252181" y="2546316"/>
                    <a:pt x="3247854" y="2414656"/>
                    <a:pt x="3227294" y="2366683"/>
                  </a:cubicBezTo>
                  <a:cubicBezTo>
                    <a:pt x="3208193" y="2322114"/>
                    <a:pt x="3200197" y="2332812"/>
                    <a:pt x="3173506" y="2299447"/>
                  </a:cubicBezTo>
                  <a:cubicBezTo>
                    <a:pt x="3143715" y="2262208"/>
                    <a:pt x="3147368" y="2261373"/>
                    <a:pt x="3133164" y="2218765"/>
                  </a:cubicBezTo>
                  <a:cubicBezTo>
                    <a:pt x="3128682" y="2178424"/>
                    <a:pt x="3125889" y="2137859"/>
                    <a:pt x="3119717" y="2097742"/>
                  </a:cubicBezTo>
                  <a:cubicBezTo>
                    <a:pt x="3109655" y="2032341"/>
                    <a:pt x="3106881" y="2059846"/>
                    <a:pt x="3092823" y="2003612"/>
                  </a:cubicBezTo>
                  <a:cubicBezTo>
                    <a:pt x="3065091" y="1892685"/>
                    <a:pt x="3093539" y="1979226"/>
                    <a:pt x="3065929" y="1882589"/>
                  </a:cubicBezTo>
                  <a:cubicBezTo>
                    <a:pt x="3062035" y="1868960"/>
                    <a:pt x="3055557" y="1856084"/>
                    <a:pt x="3052482" y="1842247"/>
                  </a:cubicBezTo>
                  <a:cubicBezTo>
                    <a:pt x="3046807" y="1816707"/>
                    <a:pt x="3042405" y="1751495"/>
                    <a:pt x="3025588" y="1721224"/>
                  </a:cubicBezTo>
                  <a:cubicBezTo>
                    <a:pt x="3009891" y="1692969"/>
                    <a:pt x="2971800" y="1640542"/>
                    <a:pt x="2971800" y="1640542"/>
                  </a:cubicBezTo>
                  <a:cubicBezTo>
                    <a:pt x="2966678" y="1625175"/>
                    <a:pt x="2958994" y="1566262"/>
                    <a:pt x="2918012" y="1586753"/>
                  </a:cubicBezTo>
                  <a:cubicBezTo>
                    <a:pt x="2905334" y="1593092"/>
                    <a:pt x="2913419" y="1616026"/>
                    <a:pt x="2904564" y="1627095"/>
                  </a:cubicBezTo>
                  <a:cubicBezTo>
                    <a:pt x="2894468" y="1639715"/>
                    <a:pt x="2877670" y="1645024"/>
                    <a:pt x="2864223" y="1653989"/>
                  </a:cubicBezTo>
                  <a:cubicBezTo>
                    <a:pt x="2841811" y="1649507"/>
                    <a:pt x="2819161" y="1646085"/>
                    <a:pt x="2796988" y="1640542"/>
                  </a:cubicBezTo>
                  <a:cubicBezTo>
                    <a:pt x="2783237" y="1637104"/>
                    <a:pt x="2766670" y="1637118"/>
                    <a:pt x="2756647" y="1627095"/>
                  </a:cubicBezTo>
                  <a:cubicBezTo>
                    <a:pt x="2746624" y="1617072"/>
                    <a:pt x="2749539" y="1599431"/>
                    <a:pt x="2743200" y="1586753"/>
                  </a:cubicBezTo>
                  <a:cubicBezTo>
                    <a:pt x="2724479" y="1549310"/>
                    <a:pt x="2705704" y="1535810"/>
                    <a:pt x="2675964" y="1506071"/>
                  </a:cubicBezTo>
                  <a:cubicBezTo>
                    <a:pt x="2671482" y="1492624"/>
                    <a:pt x="2671372" y="1476798"/>
                    <a:pt x="2662517" y="1465730"/>
                  </a:cubicBezTo>
                  <a:cubicBezTo>
                    <a:pt x="2643559" y="1442032"/>
                    <a:pt x="2608410" y="1434247"/>
                    <a:pt x="2581835" y="1425389"/>
                  </a:cubicBezTo>
                  <a:cubicBezTo>
                    <a:pt x="2577353" y="1456765"/>
                    <a:pt x="2574604" y="1488439"/>
                    <a:pt x="2568388" y="1519518"/>
                  </a:cubicBezTo>
                  <a:cubicBezTo>
                    <a:pt x="2565608" y="1533417"/>
                    <a:pt x="2568692" y="1556421"/>
                    <a:pt x="2554941" y="1559859"/>
                  </a:cubicBezTo>
                  <a:cubicBezTo>
                    <a:pt x="2539262" y="1563779"/>
                    <a:pt x="2528047" y="1541930"/>
                    <a:pt x="2514600" y="1532965"/>
                  </a:cubicBezTo>
                  <a:cubicBezTo>
                    <a:pt x="2511884" y="1516671"/>
                    <a:pt x="2502985" y="1437407"/>
                    <a:pt x="2487706" y="1411942"/>
                  </a:cubicBezTo>
                  <a:cubicBezTo>
                    <a:pt x="2481183" y="1401070"/>
                    <a:pt x="2469777" y="1394012"/>
                    <a:pt x="2460812" y="1385047"/>
                  </a:cubicBezTo>
                  <a:lnTo>
                    <a:pt x="2420470" y="1264024"/>
                  </a:lnTo>
                  <a:lnTo>
                    <a:pt x="2407023" y="1223683"/>
                  </a:lnTo>
                  <a:cubicBezTo>
                    <a:pt x="2402541" y="1210236"/>
                    <a:pt x="2399915" y="1196020"/>
                    <a:pt x="2393576" y="1183342"/>
                  </a:cubicBezTo>
                  <a:cubicBezTo>
                    <a:pt x="2359455" y="1115098"/>
                    <a:pt x="2377801" y="1146232"/>
                    <a:pt x="2339788" y="1089212"/>
                  </a:cubicBezTo>
                  <a:cubicBezTo>
                    <a:pt x="2344270" y="1048871"/>
                    <a:pt x="2340400" y="1006695"/>
                    <a:pt x="2353235" y="968189"/>
                  </a:cubicBezTo>
                  <a:cubicBezTo>
                    <a:pt x="2359249" y="950148"/>
                    <a:pt x="2378967" y="940022"/>
                    <a:pt x="2393576" y="927847"/>
                  </a:cubicBezTo>
                  <a:cubicBezTo>
                    <a:pt x="2495375" y="843013"/>
                    <a:pt x="2382552" y="952316"/>
                    <a:pt x="2460812" y="874059"/>
                  </a:cubicBezTo>
                  <a:cubicBezTo>
                    <a:pt x="2490269" y="785689"/>
                    <a:pt x="2496721" y="814461"/>
                    <a:pt x="2474259" y="739589"/>
                  </a:cubicBezTo>
                  <a:cubicBezTo>
                    <a:pt x="2466113" y="712435"/>
                    <a:pt x="2447364" y="658906"/>
                    <a:pt x="2447364" y="658906"/>
                  </a:cubicBezTo>
                  <a:cubicBezTo>
                    <a:pt x="2436207" y="569649"/>
                    <a:pt x="2466613" y="550056"/>
                    <a:pt x="2393576" y="537883"/>
                  </a:cubicBezTo>
                  <a:cubicBezTo>
                    <a:pt x="2380312" y="535672"/>
                    <a:pt x="2353235" y="549089"/>
                    <a:pt x="2353235" y="5378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" y="1254639"/>
            <a:ext cx="4568563" cy="522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" y="1850224"/>
            <a:ext cx="351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 কালের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সোপানসমূহ ৮%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379939"/>
            <a:ext cx="3308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কালের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প্লাবন সমভূমিসমূহ ৮০%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507411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টারশিয়ারী যুগের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পাহাড়সমূহ ১২%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2974" y="792974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 চিহ্ন</a:t>
            </a:r>
            <a:endParaRPr lang="en-US" sz="2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3743" y="1501579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টারশিয়ারী যুগের পাহাড়সমূহ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3743" y="2289593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কালের প্লাবন সমভূমি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6192" y="2842517"/>
            <a:ext cx="242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 কালের সোপানসমূহ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7430" y="1419193"/>
            <a:ext cx="879574" cy="451718"/>
          </a:xfrm>
          <a:prstGeom prst="rect">
            <a:avLst/>
          </a:prstGeom>
          <a:pattFill prst="lgCheck">
            <a:fgClr>
              <a:srgbClr val="C00000"/>
            </a:fgClr>
            <a:bgClr>
              <a:srgbClr val="00B0F0"/>
            </a:bgClr>
          </a:patt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99759" y="2248400"/>
            <a:ext cx="879574" cy="451718"/>
          </a:xfrm>
          <a:prstGeom prst="rect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99759" y="2866556"/>
            <a:ext cx="879574" cy="451718"/>
          </a:xfrm>
          <a:prstGeom prst="rect">
            <a:avLst/>
          </a:prstGeom>
          <a:pattFill prst="sphere">
            <a:fgClr>
              <a:schemeClr val="tx1"/>
            </a:fgClr>
            <a:bgClr>
              <a:srgbClr val="00B050"/>
            </a:bgClr>
          </a:patt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1a6620e4a26be3a1a5d887acfcab8a895ecf7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409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sharif</cp:lastModifiedBy>
  <cp:revision>422</cp:revision>
  <dcterms:created xsi:type="dcterms:W3CDTF">2014-09-17T02:36:14Z</dcterms:created>
  <dcterms:modified xsi:type="dcterms:W3CDTF">2020-04-02T16:54:54Z</dcterms:modified>
</cp:coreProperties>
</file>