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  <p:sldMasterId id="2147483870" r:id="rId3"/>
    <p:sldMasterId id="2147483882" r:id="rId4"/>
    <p:sldMasterId id="2147483900" r:id="rId5"/>
  </p:sldMasterIdLst>
  <p:notesMasterIdLst>
    <p:notesMasterId r:id="rId22"/>
  </p:notesMasterIdLst>
  <p:sldIdLst>
    <p:sldId id="272" r:id="rId6"/>
    <p:sldId id="273" r:id="rId7"/>
    <p:sldId id="281" r:id="rId8"/>
    <p:sldId id="274" r:id="rId9"/>
    <p:sldId id="275" r:id="rId10"/>
    <p:sldId id="280" r:id="rId11"/>
    <p:sldId id="279" r:id="rId12"/>
    <p:sldId id="268" r:id="rId13"/>
    <p:sldId id="261" r:id="rId14"/>
    <p:sldId id="262" r:id="rId15"/>
    <p:sldId id="266" r:id="rId16"/>
    <p:sldId id="267" r:id="rId17"/>
    <p:sldId id="269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ubTAls0uD1xdoYZMqGHcw==" hashData="JtYvmDW5CsQMssUpnAaGIb/AvVD4DKXDkeQsg4rUAl4yTry5vcUdczNpC3g032y1bbPfBqyxg1TL8AaMcja1v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EB82E"/>
    <a:srgbClr val="72B52F"/>
    <a:srgbClr val="3D7BAE"/>
    <a:srgbClr val="3C7AAC"/>
    <a:srgbClr val="85EEBF"/>
    <a:srgbClr val="D15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55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3699B-69E7-42AC-96CD-8797DB8302B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4FA9AC-0A58-47C8-8726-9B06FD9BBA8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কম্পিউটার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1CF73BDE-2393-49AE-9A67-3A8189975458}" type="parTrans" cxnId="{84C38532-3CDA-44BA-AE7B-0B3481B4D274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382C0124-22B6-4C76-8AD7-BB4CDDA1261B}" type="sibTrans" cxnId="{84C38532-3CDA-44BA-AE7B-0B3481B4D274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4307C1FC-A7C4-415A-B099-80669A1E20B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411CABAB-8723-40E7-B9D9-C360852FF848}" type="parTrans" cxnId="{F4FDB157-0630-4135-8B8C-E28C86CFD09D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FCEC13F4-5707-4A07-BF24-55EDC033BEBA}" type="sibTrans" cxnId="{F4FDB157-0630-4135-8B8C-E28C86CFD09D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CF9A383A-1A43-4904-B724-A5361C4DAC2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9CB521A0-6CAA-4E82-BE84-AA8F884034C1}" type="parTrans" cxnId="{85530046-F250-407C-88A0-E864465A33F3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C8CF678-2E08-44C9-BDB2-343EDDC62702}" type="sibTrans" cxnId="{85530046-F250-407C-88A0-E864465A33F3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02BCB6E2-6480-4C80-A74E-D2CCDC9B75D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9A6B0B22-3925-4A9E-98FC-A0129FD7AC0F}" type="parTrans" cxnId="{2BFBAD78-5701-4F70-9150-9A5768264C44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2D9A06F6-4EE8-4EB5-A321-54B8C241AE48}" type="sibTrans" cxnId="{2BFBAD78-5701-4F70-9150-9A5768264C44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389F073-95E9-45EC-9369-3C59712680C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solidFill>
            <a:srgbClr val="006600"/>
          </a:solidFill>
        </a:ln>
      </dgm:spPr>
      <dgm:t>
        <a:bodyPr/>
        <a:lstStyle/>
        <a:p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8E85164A-972A-4321-8304-268F831D6DA5}" type="parTrans" cxnId="{AD4858FB-59BB-4436-99C9-2BCC580BFF93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C8E60907-4A01-4CE4-806A-676A1FAEB119}" type="sibTrans" cxnId="{AD4858FB-59BB-4436-99C9-2BCC580BFF93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CE7D6960-DD4F-44E5-94B6-13B3D479E611}" type="pres">
      <dgm:prSet presAssocID="{E633699B-69E7-42AC-96CD-8797DB8302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89B0B2-0881-4384-9D27-CF63FD7C2BB0}" type="pres">
      <dgm:prSet presAssocID="{C24FA9AC-0A58-47C8-8726-9B06FD9BBA88}" presName="centerShape" presStyleLbl="node0" presStyleIdx="0" presStyleCnt="1" custScaleX="183020" custScaleY="116089"/>
      <dgm:spPr/>
      <dgm:t>
        <a:bodyPr/>
        <a:lstStyle/>
        <a:p>
          <a:endParaRPr lang="en-US"/>
        </a:p>
      </dgm:t>
    </dgm:pt>
    <dgm:pt modelId="{0325FBB8-E50B-4382-94BE-CED0FF4C8DE7}" type="pres">
      <dgm:prSet presAssocID="{411CABAB-8723-40E7-B9D9-C360852FF848}" presName="parTrans" presStyleLbl="sibTrans2D1" presStyleIdx="0" presStyleCnt="4" custLinFactNeighborY="-5984"/>
      <dgm:spPr/>
      <dgm:t>
        <a:bodyPr/>
        <a:lstStyle/>
        <a:p>
          <a:endParaRPr lang="en-US"/>
        </a:p>
      </dgm:t>
    </dgm:pt>
    <dgm:pt modelId="{CF1388CE-EFEA-4604-A546-7CFBACE43FA3}" type="pres">
      <dgm:prSet presAssocID="{411CABAB-8723-40E7-B9D9-C360852FF84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C13C5C0-F6FB-46D5-996C-DDE20DA0ADDD}" type="pres">
      <dgm:prSet presAssocID="{4307C1FC-A7C4-415A-B099-80669A1E20B3}" presName="node" presStyleLbl="node1" presStyleIdx="0" presStyleCnt="4" custScaleX="123291" custScaleY="88765" custRadScaleRad="96115" custRadScaleInc="4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0D2E6-A8AD-48E1-91E6-FB0DE70E939A}" type="pres">
      <dgm:prSet presAssocID="{9CB521A0-6CAA-4E82-BE84-AA8F884034C1}" presName="parTrans" presStyleLbl="sibTrans2D1" presStyleIdx="1" presStyleCnt="4" custScaleX="126137" custLinFactNeighborX="9396"/>
      <dgm:spPr/>
      <dgm:t>
        <a:bodyPr/>
        <a:lstStyle/>
        <a:p>
          <a:endParaRPr lang="en-US"/>
        </a:p>
      </dgm:t>
    </dgm:pt>
    <dgm:pt modelId="{F7715E28-04B3-455A-8985-A0128502A865}" type="pres">
      <dgm:prSet presAssocID="{9CB521A0-6CAA-4E82-BE84-AA8F884034C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C6666D3-8D38-49D6-9C05-7EB786F0AA04}" type="pres">
      <dgm:prSet presAssocID="{CF9A383A-1A43-4904-B724-A5361C4DAC20}" presName="node" presStyleLbl="node1" presStyleIdx="1" presStyleCnt="4" custScaleX="128871" custRadScaleRad="146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FA8F6-D713-4BA8-AFE2-75FDFAEC572E}" type="pres">
      <dgm:prSet presAssocID="{9A6B0B22-3925-4A9E-98FC-A0129FD7AC0F}" presName="parTrans" presStyleLbl="sibTrans2D1" presStyleIdx="2" presStyleCnt="4" custLinFactNeighborY="8426"/>
      <dgm:spPr/>
      <dgm:t>
        <a:bodyPr/>
        <a:lstStyle/>
        <a:p>
          <a:endParaRPr lang="en-US"/>
        </a:p>
      </dgm:t>
    </dgm:pt>
    <dgm:pt modelId="{8453389A-FA65-4C6A-A922-7F9DFAE4DD94}" type="pres">
      <dgm:prSet presAssocID="{9A6B0B22-3925-4A9E-98FC-A0129FD7AC0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3A773BA-6CF1-4D99-9712-9F52F26AE4AE}" type="pres">
      <dgm:prSet presAssocID="{02BCB6E2-6480-4C80-A74E-D2CCDC9B75D9}" presName="node" presStyleLbl="node1" presStyleIdx="2" presStyleCnt="4" custScaleX="123291" custScaleY="89893" custRadScaleRad="97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69DC2-76FC-4DC7-82A7-6985EED60BA4}" type="pres">
      <dgm:prSet presAssocID="{8E85164A-972A-4321-8304-268F831D6DA5}" presName="parTrans" presStyleLbl="sibTrans2D1" presStyleIdx="3" presStyleCnt="4" custScaleX="141462" custLinFactNeighborX="-12063"/>
      <dgm:spPr/>
      <dgm:t>
        <a:bodyPr/>
        <a:lstStyle/>
        <a:p>
          <a:endParaRPr lang="en-US"/>
        </a:p>
      </dgm:t>
    </dgm:pt>
    <dgm:pt modelId="{79AEC118-D41C-4391-93D3-45C2EEA9D074}" type="pres">
      <dgm:prSet presAssocID="{8E85164A-972A-4321-8304-268F831D6DA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06C2B8C-C241-45E2-9E4B-0AB2FEEF2DEB}" type="pres">
      <dgm:prSet presAssocID="{A389F073-95E9-45EC-9369-3C59712680C6}" presName="node" presStyleLbl="node1" presStyleIdx="3" presStyleCnt="4" custScaleX="126531" custRadScaleRad="141612" custRadScaleInc="-2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1206A8-176C-4CD0-8C64-986BD9DB82B1}" type="presOf" srcId="{E633699B-69E7-42AC-96CD-8797DB8302B3}" destId="{CE7D6960-DD4F-44E5-94B6-13B3D479E611}" srcOrd="0" destOrd="0" presId="urn:microsoft.com/office/officeart/2005/8/layout/radial5"/>
    <dgm:cxn modelId="{2BFBAD78-5701-4F70-9150-9A5768264C44}" srcId="{C24FA9AC-0A58-47C8-8726-9B06FD9BBA88}" destId="{02BCB6E2-6480-4C80-A74E-D2CCDC9B75D9}" srcOrd="2" destOrd="0" parTransId="{9A6B0B22-3925-4A9E-98FC-A0129FD7AC0F}" sibTransId="{2D9A06F6-4EE8-4EB5-A321-54B8C241AE48}"/>
    <dgm:cxn modelId="{F4FDB157-0630-4135-8B8C-E28C86CFD09D}" srcId="{C24FA9AC-0A58-47C8-8726-9B06FD9BBA88}" destId="{4307C1FC-A7C4-415A-B099-80669A1E20B3}" srcOrd="0" destOrd="0" parTransId="{411CABAB-8723-40E7-B9D9-C360852FF848}" sibTransId="{FCEC13F4-5707-4A07-BF24-55EDC033BEBA}"/>
    <dgm:cxn modelId="{A2711CF1-861B-46A3-928B-BBDE9542BF98}" type="presOf" srcId="{8E85164A-972A-4321-8304-268F831D6DA5}" destId="{78769DC2-76FC-4DC7-82A7-6985EED60BA4}" srcOrd="0" destOrd="0" presId="urn:microsoft.com/office/officeart/2005/8/layout/radial5"/>
    <dgm:cxn modelId="{B6957BFE-C634-4E55-A69F-BEA83AB68BBD}" type="presOf" srcId="{411CABAB-8723-40E7-B9D9-C360852FF848}" destId="{0325FBB8-E50B-4382-94BE-CED0FF4C8DE7}" srcOrd="0" destOrd="0" presId="urn:microsoft.com/office/officeart/2005/8/layout/radial5"/>
    <dgm:cxn modelId="{AD4858FB-59BB-4436-99C9-2BCC580BFF93}" srcId="{C24FA9AC-0A58-47C8-8726-9B06FD9BBA88}" destId="{A389F073-95E9-45EC-9369-3C59712680C6}" srcOrd="3" destOrd="0" parTransId="{8E85164A-972A-4321-8304-268F831D6DA5}" sibTransId="{C8E60907-4A01-4CE4-806A-676A1FAEB119}"/>
    <dgm:cxn modelId="{05E88889-E902-4946-9699-AA71E6A6F4C9}" type="presOf" srcId="{411CABAB-8723-40E7-B9D9-C360852FF848}" destId="{CF1388CE-EFEA-4604-A546-7CFBACE43FA3}" srcOrd="1" destOrd="0" presId="urn:microsoft.com/office/officeart/2005/8/layout/radial5"/>
    <dgm:cxn modelId="{F52B8611-9BAE-4970-A01C-E7668F712DD1}" type="presOf" srcId="{4307C1FC-A7C4-415A-B099-80669A1E20B3}" destId="{CC13C5C0-F6FB-46D5-996C-DDE20DA0ADDD}" srcOrd="0" destOrd="0" presId="urn:microsoft.com/office/officeart/2005/8/layout/radial5"/>
    <dgm:cxn modelId="{3D3B5EE3-AA31-411C-B553-B7F0814C8AC2}" type="presOf" srcId="{C24FA9AC-0A58-47C8-8726-9B06FD9BBA88}" destId="{5789B0B2-0881-4384-9D27-CF63FD7C2BB0}" srcOrd="0" destOrd="0" presId="urn:microsoft.com/office/officeart/2005/8/layout/radial5"/>
    <dgm:cxn modelId="{37041D2A-EB83-4009-A513-4F35A0EAF130}" type="presOf" srcId="{8E85164A-972A-4321-8304-268F831D6DA5}" destId="{79AEC118-D41C-4391-93D3-45C2EEA9D074}" srcOrd="1" destOrd="0" presId="urn:microsoft.com/office/officeart/2005/8/layout/radial5"/>
    <dgm:cxn modelId="{6359E9CF-C7C8-4A56-8E87-3EF556F74190}" type="presOf" srcId="{9CB521A0-6CAA-4E82-BE84-AA8F884034C1}" destId="{C280D2E6-A8AD-48E1-91E6-FB0DE70E939A}" srcOrd="0" destOrd="0" presId="urn:microsoft.com/office/officeart/2005/8/layout/radial5"/>
    <dgm:cxn modelId="{810B8A8C-07BD-4F87-B7D7-4B7FB64B6AE7}" type="presOf" srcId="{9A6B0B22-3925-4A9E-98FC-A0129FD7AC0F}" destId="{8453389A-FA65-4C6A-A922-7F9DFAE4DD94}" srcOrd="1" destOrd="0" presId="urn:microsoft.com/office/officeart/2005/8/layout/radial5"/>
    <dgm:cxn modelId="{44897553-54C9-4424-AC52-9375527D6603}" type="presOf" srcId="{9CB521A0-6CAA-4E82-BE84-AA8F884034C1}" destId="{F7715E28-04B3-455A-8985-A0128502A865}" srcOrd="1" destOrd="0" presId="urn:microsoft.com/office/officeart/2005/8/layout/radial5"/>
    <dgm:cxn modelId="{84C38532-3CDA-44BA-AE7B-0B3481B4D274}" srcId="{E633699B-69E7-42AC-96CD-8797DB8302B3}" destId="{C24FA9AC-0A58-47C8-8726-9B06FD9BBA88}" srcOrd="0" destOrd="0" parTransId="{1CF73BDE-2393-49AE-9A67-3A8189975458}" sibTransId="{382C0124-22B6-4C76-8AD7-BB4CDDA1261B}"/>
    <dgm:cxn modelId="{85530046-F250-407C-88A0-E864465A33F3}" srcId="{C24FA9AC-0A58-47C8-8726-9B06FD9BBA88}" destId="{CF9A383A-1A43-4904-B724-A5361C4DAC20}" srcOrd="1" destOrd="0" parTransId="{9CB521A0-6CAA-4E82-BE84-AA8F884034C1}" sibTransId="{9C8CF678-2E08-44C9-BDB2-343EDDC62702}"/>
    <dgm:cxn modelId="{0E3A16B9-F683-4F0D-B83F-D083792FC889}" type="presOf" srcId="{02BCB6E2-6480-4C80-A74E-D2CCDC9B75D9}" destId="{B3A773BA-6CF1-4D99-9712-9F52F26AE4AE}" srcOrd="0" destOrd="0" presId="urn:microsoft.com/office/officeart/2005/8/layout/radial5"/>
    <dgm:cxn modelId="{559DD967-C5E6-4DB1-A250-4FA4987A3B05}" type="presOf" srcId="{9A6B0B22-3925-4A9E-98FC-A0129FD7AC0F}" destId="{D29FA8F6-D713-4BA8-AFE2-75FDFAEC572E}" srcOrd="0" destOrd="0" presId="urn:microsoft.com/office/officeart/2005/8/layout/radial5"/>
    <dgm:cxn modelId="{303CABEF-03F4-4F35-B61D-C0E20CDDFC86}" type="presOf" srcId="{A389F073-95E9-45EC-9369-3C59712680C6}" destId="{A06C2B8C-C241-45E2-9E4B-0AB2FEEF2DEB}" srcOrd="0" destOrd="0" presId="urn:microsoft.com/office/officeart/2005/8/layout/radial5"/>
    <dgm:cxn modelId="{F696E5E3-C3CA-4A82-A30F-C9EDB6FC6BDE}" type="presOf" srcId="{CF9A383A-1A43-4904-B724-A5361C4DAC20}" destId="{3C6666D3-8D38-49D6-9C05-7EB786F0AA04}" srcOrd="0" destOrd="0" presId="urn:microsoft.com/office/officeart/2005/8/layout/radial5"/>
    <dgm:cxn modelId="{8FAD4FA6-ED2B-4FDB-97EF-9DFA391F1E37}" type="presParOf" srcId="{CE7D6960-DD4F-44E5-94B6-13B3D479E611}" destId="{5789B0B2-0881-4384-9D27-CF63FD7C2BB0}" srcOrd="0" destOrd="0" presId="urn:microsoft.com/office/officeart/2005/8/layout/radial5"/>
    <dgm:cxn modelId="{EC5F4513-93C7-4D23-9E7A-BBA94DA65DA0}" type="presParOf" srcId="{CE7D6960-DD4F-44E5-94B6-13B3D479E611}" destId="{0325FBB8-E50B-4382-94BE-CED0FF4C8DE7}" srcOrd="1" destOrd="0" presId="urn:microsoft.com/office/officeart/2005/8/layout/radial5"/>
    <dgm:cxn modelId="{8F5EDD9A-04A7-4CB0-860C-6C358B62C064}" type="presParOf" srcId="{0325FBB8-E50B-4382-94BE-CED0FF4C8DE7}" destId="{CF1388CE-EFEA-4604-A546-7CFBACE43FA3}" srcOrd="0" destOrd="0" presId="urn:microsoft.com/office/officeart/2005/8/layout/radial5"/>
    <dgm:cxn modelId="{92DA582E-87F3-41EE-83D1-3218C424EE16}" type="presParOf" srcId="{CE7D6960-DD4F-44E5-94B6-13B3D479E611}" destId="{CC13C5C0-F6FB-46D5-996C-DDE20DA0ADDD}" srcOrd="2" destOrd="0" presId="urn:microsoft.com/office/officeart/2005/8/layout/radial5"/>
    <dgm:cxn modelId="{1982F9EA-1BB4-40B0-AE5A-D7172B594396}" type="presParOf" srcId="{CE7D6960-DD4F-44E5-94B6-13B3D479E611}" destId="{C280D2E6-A8AD-48E1-91E6-FB0DE70E939A}" srcOrd="3" destOrd="0" presId="urn:microsoft.com/office/officeart/2005/8/layout/radial5"/>
    <dgm:cxn modelId="{10FDB1E2-F627-4AE4-9A5E-3B9EDE1C1E3D}" type="presParOf" srcId="{C280D2E6-A8AD-48E1-91E6-FB0DE70E939A}" destId="{F7715E28-04B3-455A-8985-A0128502A865}" srcOrd="0" destOrd="0" presId="urn:microsoft.com/office/officeart/2005/8/layout/radial5"/>
    <dgm:cxn modelId="{048F5B59-B5D3-46C9-AE30-76D770FFA262}" type="presParOf" srcId="{CE7D6960-DD4F-44E5-94B6-13B3D479E611}" destId="{3C6666D3-8D38-49D6-9C05-7EB786F0AA04}" srcOrd="4" destOrd="0" presId="urn:microsoft.com/office/officeart/2005/8/layout/radial5"/>
    <dgm:cxn modelId="{8F6A0683-38D1-4491-9142-A48A408008E8}" type="presParOf" srcId="{CE7D6960-DD4F-44E5-94B6-13B3D479E611}" destId="{D29FA8F6-D713-4BA8-AFE2-75FDFAEC572E}" srcOrd="5" destOrd="0" presId="urn:microsoft.com/office/officeart/2005/8/layout/radial5"/>
    <dgm:cxn modelId="{3214206D-65A5-4D6B-9413-4BE1F37E4F62}" type="presParOf" srcId="{D29FA8F6-D713-4BA8-AFE2-75FDFAEC572E}" destId="{8453389A-FA65-4C6A-A922-7F9DFAE4DD94}" srcOrd="0" destOrd="0" presId="urn:microsoft.com/office/officeart/2005/8/layout/radial5"/>
    <dgm:cxn modelId="{1D41EE23-79C2-4DD0-8A8B-0F9A98809890}" type="presParOf" srcId="{CE7D6960-DD4F-44E5-94B6-13B3D479E611}" destId="{B3A773BA-6CF1-4D99-9712-9F52F26AE4AE}" srcOrd="6" destOrd="0" presId="urn:microsoft.com/office/officeart/2005/8/layout/radial5"/>
    <dgm:cxn modelId="{6268C709-83AF-4DD1-A3BE-648FEA5F8B2C}" type="presParOf" srcId="{CE7D6960-DD4F-44E5-94B6-13B3D479E611}" destId="{78769DC2-76FC-4DC7-82A7-6985EED60BA4}" srcOrd="7" destOrd="0" presId="urn:microsoft.com/office/officeart/2005/8/layout/radial5"/>
    <dgm:cxn modelId="{0C554A10-AD2C-4672-B989-D5BE257D27D8}" type="presParOf" srcId="{78769DC2-76FC-4DC7-82A7-6985EED60BA4}" destId="{79AEC118-D41C-4391-93D3-45C2EEA9D074}" srcOrd="0" destOrd="0" presId="urn:microsoft.com/office/officeart/2005/8/layout/radial5"/>
    <dgm:cxn modelId="{5F9875D3-1709-4408-9B1D-92964BB80F3C}" type="presParOf" srcId="{CE7D6960-DD4F-44E5-94B6-13B3D479E611}" destId="{A06C2B8C-C241-45E2-9E4B-0AB2FEEF2DE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33699B-69E7-42AC-96CD-8797DB8302B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4FA9AC-0A58-47C8-8726-9B06FD9BBA8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কম্পিউটার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1CF73BDE-2393-49AE-9A67-3A8189975458}" type="parTrans" cxnId="{84C38532-3CDA-44BA-AE7B-0B3481B4D274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382C0124-22B6-4C76-8AD7-BB4CDDA1261B}" type="sibTrans" cxnId="{84C38532-3CDA-44BA-AE7B-0B3481B4D274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4307C1FC-A7C4-415A-B099-80669A1E20B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মনিটর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411CABAB-8723-40E7-B9D9-C360852FF848}" type="parTrans" cxnId="{F4FDB157-0630-4135-8B8C-E28C86CFD09D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FCEC13F4-5707-4A07-BF24-55EDC033BEBA}" type="sibTrans" cxnId="{F4FDB157-0630-4135-8B8C-E28C86CFD09D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CF9A383A-1A43-4904-B724-A5361C4DAC2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সিপিইউ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9CB521A0-6CAA-4E82-BE84-AA8F884034C1}" type="parTrans" cxnId="{85530046-F250-407C-88A0-E864465A33F3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C8CF678-2E08-44C9-BDB2-343EDDC62702}" type="sibTrans" cxnId="{85530046-F250-407C-88A0-E864465A33F3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02BCB6E2-6480-4C80-A74E-D2CCDC9B75D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মাউস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A6B0B22-3925-4A9E-98FC-A0129FD7AC0F}" type="parTrans" cxnId="{2BFBAD78-5701-4F70-9150-9A5768264C44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2D9A06F6-4EE8-4EB5-A321-54B8C241AE48}" type="sibTrans" cxnId="{2BFBAD78-5701-4F70-9150-9A5768264C44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389F073-95E9-45EC-9369-3C59712680C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কী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বোর্ড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8E85164A-972A-4321-8304-268F831D6DA5}" type="parTrans" cxnId="{AD4858FB-59BB-4436-99C9-2BCC580BFF93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C8E60907-4A01-4CE4-806A-676A1FAEB119}" type="sibTrans" cxnId="{AD4858FB-59BB-4436-99C9-2BCC580BFF93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CE7D6960-DD4F-44E5-94B6-13B3D479E611}" type="pres">
      <dgm:prSet presAssocID="{E633699B-69E7-42AC-96CD-8797DB8302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89B0B2-0881-4384-9D27-CF63FD7C2BB0}" type="pres">
      <dgm:prSet presAssocID="{C24FA9AC-0A58-47C8-8726-9B06FD9BBA88}" presName="centerShape" presStyleLbl="node0" presStyleIdx="0" presStyleCnt="1" custScaleX="183020" custScaleY="116089"/>
      <dgm:spPr/>
      <dgm:t>
        <a:bodyPr/>
        <a:lstStyle/>
        <a:p>
          <a:endParaRPr lang="en-US"/>
        </a:p>
      </dgm:t>
    </dgm:pt>
    <dgm:pt modelId="{0325FBB8-E50B-4382-94BE-CED0FF4C8DE7}" type="pres">
      <dgm:prSet presAssocID="{411CABAB-8723-40E7-B9D9-C360852FF848}" presName="parTrans" presStyleLbl="sibTrans2D1" presStyleIdx="0" presStyleCnt="4" custLinFactNeighborY="-15798"/>
      <dgm:spPr/>
      <dgm:t>
        <a:bodyPr/>
        <a:lstStyle/>
        <a:p>
          <a:endParaRPr lang="en-US"/>
        </a:p>
      </dgm:t>
    </dgm:pt>
    <dgm:pt modelId="{CF1388CE-EFEA-4604-A546-7CFBACE43FA3}" type="pres">
      <dgm:prSet presAssocID="{411CABAB-8723-40E7-B9D9-C360852FF84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C13C5C0-F6FB-46D5-996C-DDE20DA0ADDD}" type="pres">
      <dgm:prSet presAssocID="{4307C1FC-A7C4-415A-B099-80669A1E20B3}" presName="node" presStyleLbl="node1" presStyleIdx="0" presStyleCnt="4" custScaleX="123291" custScaleY="82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0D2E6-A8AD-48E1-91E6-FB0DE70E939A}" type="pres">
      <dgm:prSet presAssocID="{9CB521A0-6CAA-4E82-BE84-AA8F884034C1}" presName="parTrans" presStyleLbl="sibTrans2D1" presStyleIdx="1" presStyleCnt="4" custScaleX="126137" custLinFactNeighborX="9396"/>
      <dgm:spPr/>
      <dgm:t>
        <a:bodyPr/>
        <a:lstStyle/>
        <a:p>
          <a:endParaRPr lang="en-US"/>
        </a:p>
      </dgm:t>
    </dgm:pt>
    <dgm:pt modelId="{F7715E28-04B3-455A-8985-A0128502A865}" type="pres">
      <dgm:prSet presAssocID="{9CB521A0-6CAA-4E82-BE84-AA8F884034C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C6666D3-8D38-49D6-9C05-7EB786F0AA04}" type="pres">
      <dgm:prSet presAssocID="{CF9A383A-1A43-4904-B724-A5361C4DAC20}" presName="node" presStyleLbl="node1" presStyleIdx="1" presStyleCnt="4" custScaleX="128871" custRadScaleRad="149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FA8F6-D713-4BA8-AFE2-75FDFAEC572E}" type="pres">
      <dgm:prSet presAssocID="{9A6B0B22-3925-4A9E-98FC-A0129FD7AC0F}" presName="parTrans" presStyleLbl="sibTrans2D1" presStyleIdx="2" presStyleCnt="4" custLinFactNeighborY="20714"/>
      <dgm:spPr/>
      <dgm:t>
        <a:bodyPr/>
        <a:lstStyle/>
        <a:p>
          <a:endParaRPr lang="en-US"/>
        </a:p>
      </dgm:t>
    </dgm:pt>
    <dgm:pt modelId="{8453389A-FA65-4C6A-A922-7F9DFAE4DD94}" type="pres">
      <dgm:prSet presAssocID="{9A6B0B22-3925-4A9E-98FC-A0129FD7AC0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3A773BA-6CF1-4D99-9712-9F52F26AE4AE}" type="pres">
      <dgm:prSet presAssocID="{02BCB6E2-6480-4C80-A74E-D2CCDC9B75D9}" presName="node" presStyleLbl="node1" presStyleIdx="2" presStyleCnt="4" custScaleX="123291" custScaleY="86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69DC2-76FC-4DC7-82A7-6985EED60BA4}" type="pres">
      <dgm:prSet presAssocID="{8E85164A-972A-4321-8304-268F831D6DA5}" presName="parTrans" presStyleLbl="sibTrans2D1" presStyleIdx="3" presStyleCnt="4" custScaleX="141462" custLinFactNeighborX="-12063"/>
      <dgm:spPr/>
      <dgm:t>
        <a:bodyPr/>
        <a:lstStyle/>
        <a:p>
          <a:endParaRPr lang="en-US"/>
        </a:p>
      </dgm:t>
    </dgm:pt>
    <dgm:pt modelId="{79AEC118-D41C-4391-93D3-45C2EEA9D074}" type="pres">
      <dgm:prSet presAssocID="{8E85164A-972A-4321-8304-268F831D6DA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06C2B8C-C241-45E2-9E4B-0AB2FEEF2DEB}" type="pres">
      <dgm:prSet presAssocID="{A389F073-95E9-45EC-9369-3C59712680C6}" presName="node" presStyleLbl="node1" presStyleIdx="3" presStyleCnt="4" custScaleX="126531" custRadScaleRad="149685" custRadScaleInc="-1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012E09-0CA3-43F1-BCF5-88B69C751DA0}" type="presOf" srcId="{E633699B-69E7-42AC-96CD-8797DB8302B3}" destId="{CE7D6960-DD4F-44E5-94B6-13B3D479E611}" srcOrd="0" destOrd="0" presId="urn:microsoft.com/office/officeart/2005/8/layout/radial5"/>
    <dgm:cxn modelId="{5FD3FE7B-54FF-457F-8849-95D452C46ACE}" type="presOf" srcId="{411CABAB-8723-40E7-B9D9-C360852FF848}" destId="{CF1388CE-EFEA-4604-A546-7CFBACE43FA3}" srcOrd="1" destOrd="0" presId="urn:microsoft.com/office/officeart/2005/8/layout/radial5"/>
    <dgm:cxn modelId="{2BFBAD78-5701-4F70-9150-9A5768264C44}" srcId="{C24FA9AC-0A58-47C8-8726-9B06FD9BBA88}" destId="{02BCB6E2-6480-4C80-A74E-D2CCDC9B75D9}" srcOrd="2" destOrd="0" parTransId="{9A6B0B22-3925-4A9E-98FC-A0129FD7AC0F}" sibTransId="{2D9A06F6-4EE8-4EB5-A321-54B8C241AE48}"/>
    <dgm:cxn modelId="{9DA633E7-C86F-4875-A3AB-37F9F359C604}" type="presOf" srcId="{8E85164A-972A-4321-8304-268F831D6DA5}" destId="{79AEC118-D41C-4391-93D3-45C2EEA9D074}" srcOrd="1" destOrd="0" presId="urn:microsoft.com/office/officeart/2005/8/layout/radial5"/>
    <dgm:cxn modelId="{AD4858FB-59BB-4436-99C9-2BCC580BFF93}" srcId="{C24FA9AC-0A58-47C8-8726-9B06FD9BBA88}" destId="{A389F073-95E9-45EC-9369-3C59712680C6}" srcOrd="3" destOrd="0" parTransId="{8E85164A-972A-4321-8304-268F831D6DA5}" sibTransId="{C8E60907-4A01-4CE4-806A-676A1FAEB119}"/>
    <dgm:cxn modelId="{3208C028-0B50-4613-8E5F-8FAB57184568}" type="presOf" srcId="{CF9A383A-1A43-4904-B724-A5361C4DAC20}" destId="{3C6666D3-8D38-49D6-9C05-7EB786F0AA04}" srcOrd="0" destOrd="0" presId="urn:microsoft.com/office/officeart/2005/8/layout/radial5"/>
    <dgm:cxn modelId="{C4C07FD6-234B-469C-AC5C-42118B696763}" type="presOf" srcId="{9CB521A0-6CAA-4E82-BE84-AA8F884034C1}" destId="{C280D2E6-A8AD-48E1-91E6-FB0DE70E939A}" srcOrd="0" destOrd="0" presId="urn:microsoft.com/office/officeart/2005/8/layout/radial5"/>
    <dgm:cxn modelId="{08A2C8E0-3CD2-40E7-9B25-C7F604EAE122}" type="presOf" srcId="{411CABAB-8723-40E7-B9D9-C360852FF848}" destId="{0325FBB8-E50B-4382-94BE-CED0FF4C8DE7}" srcOrd="0" destOrd="0" presId="urn:microsoft.com/office/officeart/2005/8/layout/radial5"/>
    <dgm:cxn modelId="{E42BBDCA-F0C9-4FA4-A666-595E4F70BB12}" type="presOf" srcId="{9A6B0B22-3925-4A9E-98FC-A0129FD7AC0F}" destId="{D29FA8F6-D713-4BA8-AFE2-75FDFAEC572E}" srcOrd="0" destOrd="0" presId="urn:microsoft.com/office/officeart/2005/8/layout/radial5"/>
    <dgm:cxn modelId="{BBD4C826-45E4-4E01-B727-38D7B7F5CDEA}" type="presOf" srcId="{8E85164A-972A-4321-8304-268F831D6DA5}" destId="{78769DC2-76FC-4DC7-82A7-6985EED60BA4}" srcOrd="0" destOrd="0" presId="urn:microsoft.com/office/officeart/2005/8/layout/radial5"/>
    <dgm:cxn modelId="{84C38532-3CDA-44BA-AE7B-0B3481B4D274}" srcId="{E633699B-69E7-42AC-96CD-8797DB8302B3}" destId="{C24FA9AC-0A58-47C8-8726-9B06FD9BBA88}" srcOrd="0" destOrd="0" parTransId="{1CF73BDE-2393-49AE-9A67-3A8189975458}" sibTransId="{382C0124-22B6-4C76-8AD7-BB4CDDA1261B}"/>
    <dgm:cxn modelId="{85530046-F250-407C-88A0-E864465A33F3}" srcId="{C24FA9AC-0A58-47C8-8726-9B06FD9BBA88}" destId="{CF9A383A-1A43-4904-B724-A5361C4DAC20}" srcOrd="1" destOrd="0" parTransId="{9CB521A0-6CAA-4E82-BE84-AA8F884034C1}" sibTransId="{9C8CF678-2E08-44C9-BDB2-343EDDC62702}"/>
    <dgm:cxn modelId="{27652F1C-623E-49E6-9B6A-0360C1808680}" type="presOf" srcId="{4307C1FC-A7C4-415A-B099-80669A1E20B3}" destId="{CC13C5C0-F6FB-46D5-996C-DDE20DA0ADDD}" srcOrd="0" destOrd="0" presId="urn:microsoft.com/office/officeart/2005/8/layout/radial5"/>
    <dgm:cxn modelId="{CCF25AE2-DB2F-4670-947D-C769230416FB}" type="presOf" srcId="{9CB521A0-6CAA-4E82-BE84-AA8F884034C1}" destId="{F7715E28-04B3-455A-8985-A0128502A865}" srcOrd="1" destOrd="0" presId="urn:microsoft.com/office/officeart/2005/8/layout/radial5"/>
    <dgm:cxn modelId="{B86D4E0F-7DE5-40F0-97C2-804DED28E571}" type="presOf" srcId="{02BCB6E2-6480-4C80-A74E-D2CCDC9B75D9}" destId="{B3A773BA-6CF1-4D99-9712-9F52F26AE4AE}" srcOrd="0" destOrd="0" presId="urn:microsoft.com/office/officeart/2005/8/layout/radial5"/>
    <dgm:cxn modelId="{BCD71372-A6DA-4BD6-ABE0-2B4CFDAFF93D}" type="presOf" srcId="{C24FA9AC-0A58-47C8-8726-9B06FD9BBA88}" destId="{5789B0B2-0881-4384-9D27-CF63FD7C2BB0}" srcOrd="0" destOrd="0" presId="urn:microsoft.com/office/officeart/2005/8/layout/radial5"/>
    <dgm:cxn modelId="{104AEF59-BDE5-47C8-9562-85B5569C5FEB}" type="presOf" srcId="{9A6B0B22-3925-4A9E-98FC-A0129FD7AC0F}" destId="{8453389A-FA65-4C6A-A922-7F9DFAE4DD94}" srcOrd="1" destOrd="0" presId="urn:microsoft.com/office/officeart/2005/8/layout/radial5"/>
    <dgm:cxn modelId="{701AB042-EF87-450D-A63F-E6FDA8541BBC}" type="presOf" srcId="{A389F073-95E9-45EC-9369-3C59712680C6}" destId="{A06C2B8C-C241-45E2-9E4B-0AB2FEEF2DEB}" srcOrd="0" destOrd="0" presId="urn:microsoft.com/office/officeart/2005/8/layout/radial5"/>
    <dgm:cxn modelId="{F4FDB157-0630-4135-8B8C-E28C86CFD09D}" srcId="{C24FA9AC-0A58-47C8-8726-9B06FD9BBA88}" destId="{4307C1FC-A7C4-415A-B099-80669A1E20B3}" srcOrd="0" destOrd="0" parTransId="{411CABAB-8723-40E7-B9D9-C360852FF848}" sibTransId="{FCEC13F4-5707-4A07-BF24-55EDC033BEBA}"/>
    <dgm:cxn modelId="{1686FAEA-B8AC-492E-A06D-21396C45F6DE}" type="presParOf" srcId="{CE7D6960-DD4F-44E5-94B6-13B3D479E611}" destId="{5789B0B2-0881-4384-9D27-CF63FD7C2BB0}" srcOrd="0" destOrd="0" presId="urn:microsoft.com/office/officeart/2005/8/layout/radial5"/>
    <dgm:cxn modelId="{0D610904-1DD6-46C4-B8F2-A1CCD488EE23}" type="presParOf" srcId="{CE7D6960-DD4F-44E5-94B6-13B3D479E611}" destId="{0325FBB8-E50B-4382-94BE-CED0FF4C8DE7}" srcOrd="1" destOrd="0" presId="urn:microsoft.com/office/officeart/2005/8/layout/radial5"/>
    <dgm:cxn modelId="{60F28024-DB1F-47BA-9E3C-DCA89DAC4152}" type="presParOf" srcId="{0325FBB8-E50B-4382-94BE-CED0FF4C8DE7}" destId="{CF1388CE-EFEA-4604-A546-7CFBACE43FA3}" srcOrd="0" destOrd="0" presId="urn:microsoft.com/office/officeart/2005/8/layout/radial5"/>
    <dgm:cxn modelId="{BC91B9DB-1680-4CA0-8F60-A20BD15D8073}" type="presParOf" srcId="{CE7D6960-DD4F-44E5-94B6-13B3D479E611}" destId="{CC13C5C0-F6FB-46D5-996C-DDE20DA0ADDD}" srcOrd="2" destOrd="0" presId="urn:microsoft.com/office/officeart/2005/8/layout/radial5"/>
    <dgm:cxn modelId="{DB173F68-3E9B-4E5C-AD1F-C57B6B7F241C}" type="presParOf" srcId="{CE7D6960-DD4F-44E5-94B6-13B3D479E611}" destId="{C280D2E6-A8AD-48E1-91E6-FB0DE70E939A}" srcOrd="3" destOrd="0" presId="urn:microsoft.com/office/officeart/2005/8/layout/radial5"/>
    <dgm:cxn modelId="{310CFA48-6BD3-4CB4-913E-7021ED208C73}" type="presParOf" srcId="{C280D2E6-A8AD-48E1-91E6-FB0DE70E939A}" destId="{F7715E28-04B3-455A-8985-A0128502A865}" srcOrd="0" destOrd="0" presId="urn:microsoft.com/office/officeart/2005/8/layout/radial5"/>
    <dgm:cxn modelId="{53F986AA-2203-40FE-A77D-8C03567A34AC}" type="presParOf" srcId="{CE7D6960-DD4F-44E5-94B6-13B3D479E611}" destId="{3C6666D3-8D38-49D6-9C05-7EB786F0AA04}" srcOrd="4" destOrd="0" presId="urn:microsoft.com/office/officeart/2005/8/layout/radial5"/>
    <dgm:cxn modelId="{E076ECA4-A1E5-4E85-82A3-F2448F8A589D}" type="presParOf" srcId="{CE7D6960-DD4F-44E5-94B6-13B3D479E611}" destId="{D29FA8F6-D713-4BA8-AFE2-75FDFAEC572E}" srcOrd="5" destOrd="0" presId="urn:microsoft.com/office/officeart/2005/8/layout/radial5"/>
    <dgm:cxn modelId="{754C0CAD-C157-456B-866E-4410AEE0EEA5}" type="presParOf" srcId="{D29FA8F6-D713-4BA8-AFE2-75FDFAEC572E}" destId="{8453389A-FA65-4C6A-A922-7F9DFAE4DD94}" srcOrd="0" destOrd="0" presId="urn:microsoft.com/office/officeart/2005/8/layout/radial5"/>
    <dgm:cxn modelId="{AF0E9DB0-9484-423B-A46E-A5A5B749BE67}" type="presParOf" srcId="{CE7D6960-DD4F-44E5-94B6-13B3D479E611}" destId="{B3A773BA-6CF1-4D99-9712-9F52F26AE4AE}" srcOrd="6" destOrd="0" presId="urn:microsoft.com/office/officeart/2005/8/layout/radial5"/>
    <dgm:cxn modelId="{BA6735BA-A517-450E-B2FB-0D983764A09B}" type="presParOf" srcId="{CE7D6960-DD4F-44E5-94B6-13B3D479E611}" destId="{78769DC2-76FC-4DC7-82A7-6985EED60BA4}" srcOrd="7" destOrd="0" presId="urn:microsoft.com/office/officeart/2005/8/layout/radial5"/>
    <dgm:cxn modelId="{0F27035B-304E-4E62-AA02-73130BF6A997}" type="presParOf" srcId="{78769DC2-76FC-4DC7-82A7-6985EED60BA4}" destId="{79AEC118-D41C-4391-93D3-45C2EEA9D074}" srcOrd="0" destOrd="0" presId="urn:microsoft.com/office/officeart/2005/8/layout/radial5"/>
    <dgm:cxn modelId="{A3D05A30-8DC7-46D2-90B2-B7DC5BDDD7EF}" type="presParOf" srcId="{CE7D6960-DD4F-44E5-94B6-13B3D479E611}" destId="{A06C2B8C-C241-45E2-9E4B-0AB2FEEF2DE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EBF7B-1C26-4785-AB16-DC8E32FD41E1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727B6-C3E9-46FF-9209-C58AF46347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8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727B6-C3E9-46FF-9209-C58AF46347B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6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9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633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69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407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025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7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3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58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73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790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8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086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943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427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33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43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71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99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19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93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95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0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8970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6618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52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1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688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1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49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4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89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12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24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460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745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3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97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959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3756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878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813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59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6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773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29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239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686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56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384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76482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81457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192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5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7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0465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2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8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jpeg"/><Relationship Id="rId5" Type="http://schemas.openxmlformats.org/officeDocument/2006/relationships/slide" Target="slide14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Layout" Target="../diagrams/layout2.xml"/><Relationship Id="rId7" Type="http://schemas.openxmlformats.org/officeDocument/2006/relationships/slide" Target="slide1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Relationship Id="rId5" Type="http://schemas.openxmlformats.org/officeDocument/2006/relationships/audio" Target="../media/audio1.wav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5" Type="http://schemas.openxmlformats.org/officeDocument/2006/relationships/audio" Target="../media/audio1.wav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35.jpeg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3.xml"/><Relationship Id="rId5" Type="http://schemas.openxmlformats.org/officeDocument/2006/relationships/audio" Target="../media/audio1.wav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4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jpeg"/><Relationship Id="rId5" Type="http://schemas.openxmlformats.org/officeDocument/2006/relationships/audio" Target="../media/audio1.wav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43201" y="-2590801"/>
            <a:ext cx="6705600" cy="12039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200400" y="838200"/>
            <a:ext cx="47244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pic>
        <p:nvPicPr>
          <p:cNvPr id="5" name="Picture 4" descr="flower_1_by_moonglowlilly-d5uwf5a.png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209802"/>
            <a:ext cx="64770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169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cas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978062"/>
            <a:ext cx="3717362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019800" y="2740065"/>
            <a:ext cx="42672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সিপিইউ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058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চলো</a:t>
            </a:r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অংশসমূহ</a:t>
            </a:r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আবার</a:t>
            </a:r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দেখি</a:t>
            </a:r>
            <a:endParaRPr lang="en-US" sz="32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>
              <a:snd r:embed="rId4" name="arrow.wav"/>
            </a:hlinkClick>
            <a:hlinkHover r:id="rId5" action="ppaction://hlinksldjump">
              <a:snd r:embed="rId4" name="arrow.wav"/>
            </a:hlinkHover>
          </p:cNvPr>
          <p:cNvSpPr/>
          <p:nvPr/>
        </p:nvSpPr>
        <p:spPr>
          <a:xfrm>
            <a:off x="11811000" y="6553200"/>
            <a:ext cx="341960" cy="26785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ell_sk8115_keyboard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282865"/>
            <a:ext cx="5715000" cy="1894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81400" y="4568862"/>
            <a:ext cx="5105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l1530s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3" y="1597065"/>
            <a:ext cx="3965535" cy="39655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6248403" y="3349662"/>
            <a:ext cx="379418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মনিটর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downloa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74553" y="1901862"/>
            <a:ext cx="3581400" cy="33275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5791203" y="3273465"/>
            <a:ext cx="440274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মাউস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783 4.44444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21684 -0.00024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-0.26858 0.00185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5" grpId="0"/>
      <p:bldP spid="15" grpId="1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8303053"/>
              </p:ext>
            </p:extLst>
          </p:nvPr>
        </p:nvGraphicFramePr>
        <p:xfrm>
          <a:off x="1905000" y="1179732"/>
          <a:ext cx="8305800" cy="514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53340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মাইন্ড</a:t>
            </a:r>
            <a:r>
              <a:rPr lang="en-US" sz="3600" b="1" dirty="0"/>
              <a:t> </a:t>
            </a:r>
            <a:r>
              <a:rPr lang="en-US" sz="3600" b="1" dirty="0" err="1"/>
              <a:t>ম্যাপিংঃ</a:t>
            </a:r>
            <a:r>
              <a:rPr lang="en-US" sz="3600" b="1" dirty="0"/>
              <a:t> </a:t>
            </a:r>
            <a:r>
              <a:rPr lang="en-US" sz="3600" b="1" dirty="0" err="1"/>
              <a:t>সমাধান</a:t>
            </a:r>
            <a:endParaRPr lang="en-US" sz="3600" b="1" dirty="0"/>
          </a:p>
        </p:txBody>
      </p:sp>
      <p:sp>
        <p:nvSpPr>
          <p:cNvPr id="3" name="Action Button: Forward or Next 2">
            <a:hlinkClick r:id="" action="ppaction://hlinkshowjump?jump=nextslide" highlightClick="1"/>
            <a:hlinkHover r:id="rId7" action="ppaction://hlinksldjump">
              <a:snd r:embed="rId8" name="arrow.wav"/>
            </a:hlinkHover>
          </p:cNvPr>
          <p:cNvSpPr/>
          <p:nvPr/>
        </p:nvSpPr>
        <p:spPr>
          <a:xfrm>
            <a:off x="11734800" y="6553200"/>
            <a:ext cx="30480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"/>
            <a:ext cx="910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বইয়ের ১৫৪ নং পৃষ্ঠা খোল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নীরবে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533400"/>
            <a:ext cx="89535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ction Button: Forward or Next 1">
            <a:hlinkClick r:id="" action="ppaction://hlinkshowjump?jump=nextslide" highlightClick="1"/>
            <a:hlinkHover r:id="rId4" action="ppaction://hlinksldjump">
              <a:snd r:embed="rId5" name="arrow.wav"/>
            </a:hlinkHover>
          </p:cNvPr>
          <p:cNvSpPr/>
          <p:nvPr/>
        </p:nvSpPr>
        <p:spPr>
          <a:xfrm>
            <a:off x="11734800" y="6599208"/>
            <a:ext cx="304800" cy="228600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" y="1600200"/>
            <a:ext cx="804672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438963"/>
              </p:ext>
            </p:extLst>
          </p:nvPr>
        </p:nvGraphicFramePr>
        <p:xfrm>
          <a:off x="2091906" y="3048000"/>
          <a:ext cx="7924800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0048"/>
                <a:gridCol w="5904752"/>
              </a:tblGrid>
              <a:tr h="94488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নং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কম্পিউটার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অংশ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৩.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11680" y="304803"/>
            <a:ext cx="8046720" cy="830997"/>
          </a:xfrm>
          <a:prstGeom prst="rect">
            <a:avLst/>
          </a:prstGeom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  <a:hlinkHover r:id="rId4" action="ppaction://hlinksldjump">
              <a:snd r:embed="rId5" name="arrow.wav"/>
            </a:hlinkHover>
          </p:cNvPr>
          <p:cNvSpPr/>
          <p:nvPr/>
        </p:nvSpPr>
        <p:spPr>
          <a:xfrm>
            <a:off x="11811000" y="6629399"/>
            <a:ext cx="381000" cy="20128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8482"/>
            <a:ext cx="11506200" cy="6570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82714"/>
            <a:ext cx="3909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পাঠের সারসংক্ষেপ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14337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পাঠ</a:t>
            </a:r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শিরোনাম</a:t>
            </a:r>
            <a:endParaRPr lang="en-US" sz="32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8900" y="1738960"/>
            <a:ext cx="3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শিখনফল</a:t>
            </a:r>
            <a:endParaRPr lang="en-US" sz="32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7409" y="2309268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কম্পিউটার</a:t>
            </a:r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পরিচিতি</a:t>
            </a:r>
            <a:endParaRPr lang="en-US" sz="32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3" y="2858934"/>
            <a:ext cx="386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মাইন্ড</a:t>
            </a:r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ম্যাপিং</a:t>
            </a:r>
            <a:endParaRPr lang="en-US" sz="32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3483746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কম্পিউটারের</a:t>
            </a:r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অংশসমূহ</a:t>
            </a:r>
            <a:endParaRPr lang="en-US" sz="32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4520" y="4147862"/>
            <a:ext cx="454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পাঠ্যবইয়ের</a:t>
            </a:r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সাথে</a:t>
            </a:r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সংযোগ</a:t>
            </a:r>
            <a:endParaRPr lang="en-US" sz="32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4800603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দলীয়</a:t>
            </a:r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কাজ</a:t>
            </a:r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মূল্যায়ন</a:t>
            </a:r>
            <a:endParaRPr lang="en-US" sz="32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5410203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বাড়ির</a:t>
            </a:r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কাজ</a:t>
            </a:r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</p:txBody>
      </p:sp>
      <p:sp>
        <p:nvSpPr>
          <p:cNvPr id="20" name="Action Button: Information 19">
            <a:hlinkClick r:id="" action="ppaction://noaction" highlightClick="1"/>
            <a:hlinkHover r:id="rId4" action="ppaction://hlinksldjump">
              <a:snd r:embed="rId5" name="arrow.wav"/>
            </a:hlinkHover>
          </p:cNvPr>
          <p:cNvSpPr/>
          <p:nvPr/>
        </p:nvSpPr>
        <p:spPr>
          <a:xfrm>
            <a:off x="2357887" y="1258247"/>
            <a:ext cx="327804" cy="304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Information 20">
            <a:hlinkClick r:id="" action="ppaction://noaction" highlightClick="1"/>
            <a:hlinkHover r:id="rId6" action="ppaction://hlinksldjump">
              <a:snd r:embed="rId5" name="arrow.wav"/>
            </a:hlinkHover>
          </p:cNvPr>
          <p:cNvSpPr/>
          <p:nvPr/>
        </p:nvSpPr>
        <p:spPr>
          <a:xfrm>
            <a:off x="2720197" y="1829462"/>
            <a:ext cx="304800" cy="30414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Information 21">
            <a:hlinkClick r:id="" action="ppaction://noaction" highlightClick="1"/>
            <a:hlinkHover r:id="rId7" action="ppaction://hlinksldjump">
              <a:snd r:embed="rId5" name="arrow.wav"/>
            </a:hlinkHover>
          </p:cNvPr>
          <p:cNvSpPr/>
          <p:nvPr/>
        </p:nvSpPr>
        <p:spPr>
          <a:xfrm>
            <a:off x="3124200" y="2435092"/>
            <a:ext cx="304800" cy="30414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Information 22">
            <a:hlinkClick r:id="" action="ppaction://noaction" highlightClick="1"/>
            <a:hlinkHover r:id="rId8" action="ppaction://hlinksldjump">
              <a:snd r:embed="rId5" name="arrow.wav"/>
            </a:hlinkHover>
          </p:cNvPr>
          <p:cNvSpPr/>
          <p:nvPr/>
        </p:nvSpPr>
        <p:spPr>
          <a:xfrm>
            <a:off x="3607998" y="2975917"/>
            <a:ext cx="304800" cy="30414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Information 23">
            <a:hlinkClick r:id="" action="ppaction://noaction" highlightClick="1"/>
            <a:hlinkHover r:id="rId9" action="ppaction://hlinksldjump">
              <a:snd r:embed="rId5" name="arrow.wav"/>
            </a:hlinkHover>
          </p:cNvPr>
          <p:cNvSpPr/>
          <p:nvPr/>
        </p:nvSpPr>
        <p:spPr>
          <a:xfrm>
            <a:off x="4104736" y="3584357"/>
            <a:ext cx="304800" cy="30414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Information 24">
            <a:hlinkClick r:id="" action="ppaction://noaction" highlightClick="1"/>
            <a:hlinkHover r:id="rId10" action="ppaction://hlinksldjump">
              <a:snd r:embed="rId5" name="arrow.wav"/>
            </a:hlinkHover>
          </p:cNvPr>
          <p:cNvSpPr/>
          <p:nvPr/>
        </p:nvSpPr>
        <p:spPr>
          <a:xfrm>
            <a:off x="4510896" y="4246038"/>
            <a:ext cx="304800" cy="30414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Information 25">
            <a:hlinkClick r:id="" action="ppaction://noaction" highlightClick="1"/>
            <a:hlinkHover r:id="rId11" action="ppaction://hlinksldjump">
              <a:snd r:embed="rId5" name="arrow.wav"/>
            </a:hlinkHover>
          </p:cNvPr>
          <p:cNvSpPr/>
          <p:nvPr/>
        </p:nvSpPr>
        <p:spPr>
          <a:xfrm>
            <a:off x="4866017" y="4922457"/>
            <a:ext cx="304800" cy="30414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Information 26">
            <a:hlinkClick r:id="" action="ppaction://noaction" highlightClick="1"/>
            <a:hlinkHover r:id="rId12" action="ppaction://hlinksldjump">
              <a:snd r:embed="rId5" name="arrow.wav"/>
            </a:hlinkHover>
          </p:cNvPr>
          <p:cNvSpPr/>
          <p:nvPr/>
        </p:nvSpPr>
        <p:spPr>
          <a:xfrm>
            <a:off x="5388274" y="5516158"/>
            <a:ext cx="304800" cy="30414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"/>
            <a:ext cx="118872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1116405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D15089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4800" b="1" dirty="0" err="1">
                <a:solidFill>
                  <a:srgbClr val="D15089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বাড়ির</a:t>
            </a:r>
            <a:r>
              <a:rPr lang="en-US" sz="4800" b="1" dirty="0">
                <a:solidFill>
                  <a:srgbClr val="D15089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D15089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endParaRPr lang="en-US" sz="4800" b="1" dirty="0">
              <a:solidFill>
                <a:srgbClr val="D15089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1" y="27813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তোমার</a:t>
            </a:r>
            <a:r>
              <a:rPr lang="en-US" sz="48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খাতায়</a:t>
            </a:r>
            <a:r>
              <a:rPr lang="en-US" sz="48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  <a:p>
            <a:r>
              <a:rPr lang="en-US" sz="4800" b="1" dirty="0" smtClean="0">
                <a:solidFill>
                  <a:srgbClr val="3C7AAC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rgbClr val="3C7AAC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কম্পিউটার</a:t>
            </a:r>
            <a:r>
              <a:rPr lang="en-US" sz="4800" b="1" dirty="0" smtClean="0">
                <a:solidFill>
                  <a:srgbClr val="3C7AAC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C7AAC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দিয়ে</a:t>
            </a:r>
            <a:r>
              <a:rPr lang="en-US" sz="4800" b="1" dirty="0" smtClean="0">
                <a:solidFill>
                  <a:srgbClr val="3C7AAC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800" b="1" dirty="0">
              <a:solidFill>
                <a:srgbClr val="3C7AAC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48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   </a:t>
            </a:r>
            <a:r>
              <a:rPr lang="en-US" sz="48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করা</a:t>
            </a:r>
            <a:r>
              <a:rPr lang="en-US" sz="48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হয়</a:t>
            </a:r>
            <a:r>
              <a:rPr lang="en-US" sz="48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এমন</a:t>
            </a:r>
            <a:r>
              <a:rPr lang="en-US" sz="48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পাঁচটি</a:t>
            </a:r>
            <a:endParaRPr lang="en-US" sz="48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r>
              <a:rPr lang="en-US" sz="4800" b="1" dirty="0">
                <a:solidFill>
                  <a:srgbClr val="3D7BAE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	</a:t>
            </a:r>
            <a:r>
              <a:rPr lang="en-US" sz="4800" b="1" dirty="0" err="1" smtClean="0">
                <a:solidFill>
                  <a:srgbClr val="3D7BAE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কাজের</a:t>
            </a:r>
            <a:r>
              <a:rPr lang="en-US" sz="4800" b="1" dirty="0" smtClean="0">
                <a:solidFill>
                  <a:srgbClr val="3D7BAE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D7BAE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নাম</a:t>
            </a:r>
            <a:r>
              <a:rPr lang="en-US" sz="4800" b="1" dirty="0" smtClean="0">
                <a:solidFill>
                  <a:srgbClr val="3D7BAE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D7BAE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লিখে</a:t>
            </a:r>
            <a:r>
              <a:rPr lang="en-US" sz="4800" b="1" dirty="0">
                <a:solidFill>
                  <a:srgbClr val="3D7BAE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D7BAE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আনবে</a:t>
            </a:r>
            <a:r>
              <a:rPr lang="en-US" sz="4800" b="1" dirty="0" smtClean="0">
                <a:solidFill>
                  <a:srgbClr val="3D7BAE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800" b="1" dirty="0">
              <a:solidFill>
                <a:srgbClr val="3D7BAE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761" y="1104903"/>
            <a:ext cx="3276600" cy="2204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ction Button: Forward or Next 6">
            <a:hlinkClick r:id="" action="ppaction://hlinkshowjump?jump=nextslide" highlightClick="1"/>
            <a:hlinkHover r:id="rId5" action="ppaction://hlinksldjump">
              <a:snd r:embed="rId6" name="arrow.wav"/>
            </a:hlinkHover>
          </p:cNvPr>
          <p:cNvSpPr/>
          <p:nvPr/>
        </p:nvSpPr>
        <p:spPr>
          <a:xfrm>
            <a:off x="11734800" y="6553200"/>
            <a:ext cx="304800" cy="228600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897910"/>
            <a:ext cx="2813884" cy="945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en-US" sz="5400" b="1" dirty="0" err="1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সবাইকে</a:t>
            </a:r>
            <a:endParaRPr lang="en-US" sz="5400" b="1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4680533"/>
            <a:ext cx="4242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    </a:t>
            </a:r>
            <a:r>
              <a:rPr lang="en-US" sz="6600" b="1" dirty="0" err="1">
                <a:solidFill>
                  <a:srgbClr val="C0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ধন্যবাদ</a:t>
            </a:r>
            <a:endParaRPr lang="en-US" sz="6600" b="1" dirty="0">
              <a:solidFill>
                <a:srgbClr val="C0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2855329"/>
            <a:ext cx="1923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অনেক</a:t>
            </a:r>
            <a:endParaRPr lang="en-US" sz="4800" b="1" dirty="0">
              <a:solidFill>
                <a:srgbClr val="0066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3792" y="2840353"/>
            <a:ext cx="2263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rgbClr val="0066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অনেক</a:t>
            </a:r>
            <a:endParaRPr lang="en-US" sz="4800" b="1" dirty="0">
              <a:solidFill>
                <a:srgbClr val="0066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444" y="2030652"/>
            <a:ext cx="1585112" cy="22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219200"/>
            <a:ext cx="2539038" cy="31791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094" y="1356502"/>
            <a:ext cx="2404936" cy="31929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6934200" y="4587240"/>
            <a:ext cx="2926080" cy="128016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হান্নান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ুনঘর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কুলাউড়া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199" y="4663437"/>
            <a:ext cx="2651760" cy="118872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১৪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ক্যালকুলেটর ও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: ৩৫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143" y="1492942"/>
            <a:ext cx="1440259" cy="46030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685800"/>
            <a:ext cx="2611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n/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পরিচিতি </a:t>
            </a:r>
            <a:endParaRPr lang="en-US" sz="5400" b="1" dirty="0">
              <a:ln/>
              <a:blipFill>
                <a:blip r:embed="rId6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55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7168055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381000"/>
            <a:ext cx="64436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460" y="974785"/>
            <a:ext cx="64436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63259"/>
            <a:ext cx="12039600" cy="6781801"/>
            <a:chOff x="76200" y="-15240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" y="-152400"/>
              <a:ext cx="9144000" cy="6858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1812403" y="939473"/>
              <a:ext cx="3330404" cy="933704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পাঠের শিরোনাম </a:t>
              </a:r>
              <a:endParaRPr lang="en-US" sz="5400" b="1" dirty="0">
                <a:solidFill>
                  <a:srgbClr val="00206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01770" y="2100999"/>
              <a:ext cx="5356912" cy="146280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ক্যালকুলেটর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400" b="1" dirty="0">
                  <a:latin typeface="NikoshBAN" pitchFamily="2" charset="0"/>
                  <a:cs typeface="NikoshBAN" pitchFamily="2" charset="0"/>
                </a:rPr>
                <a:t>               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  ও </a:t>
              </a:r>
              <a:r>
                <a:rPr lang="en-US" sz="4400" b="1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endPara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44301" y="4329944"/>
              <a:ext cx="7407797" cy="933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5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5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US" sz="5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১৪.২</a:t>
              </a:r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5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endPara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Action Button: Forward or Next 2">
            <a:hlinkClick r:id="" action="ppaction://hlinkshowjump?jump=nextslide" highlightClick="1"/>
            <a:hlinkHover r:id="rId5" action="ppaction://hlinksldjump">
              <a:snd r:embed="rId6" name="arrow.wav"/>
            </a:hlinkHover>
          </p:cNvPr>
          <p:cNvSpPr/>
          <p:nvPr/>
        </p:nvSpPr>
        <p:spPr>
          <a:xfrm>
            <a:off x="11818418" y="6613585"/>
            <a:ext cx="281567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-2667000"/>
            <a:ext cx="6858001" cy="121920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3184" y="3276603"/>
            <a:ext cx="7467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৩০.২.১ -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5849" y="1219200"/>
            <a:ext cx="31822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Action Button: Forward or Next 4">
            <a:hlinkClick r:id="" action="ppaction://hlinkshowjump?jump=nextslide" highlightClick="1"/>
            <a:hlinkHover r:id="rId4" action="ppaction://hlinksldjump">
              <a:snd r:embed="rId5" name="arrow.wav"/>
            </a:hlinkHover>
          </p:cNvPr>
          <p:cNvSpPr/>
          <p:nvPr/>
        </p:nvSpPr>
        <p:spPr>
          <a:xfrm>
            <a:off x="11860876" y="6629400"/>
            <a:ext cx="318184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7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3002012"/>
              </p:ext>
            </p:extLst>
          </p:nvPr>
        </p:nvGraphicFramePr>
        <p:xfrm>
          <a:off x="1905000" y="1056620"/>
          <a:ext cx="8382000" cy="5267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6197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মাইন্ড</a:t>
            </a:r>
            <a:r>
              <a:rPr lang="en-US" sz="28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ম্যাপিংঃ</a:t>
            </a:r>
            <a:r>
              <a:rPr lang="en-US" sz="28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খালি</a:t>
            </a:r>
            <a:r>
              <a:rPr lang="en-US" sz="28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বৃত্তে</a:t>
            </a:r>
            <a:r>
              <a:rPr lang="en-US" sz="28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কম্পিউটারের</a:t>
            </a:r>
            <a:r>
              <a:rPr lang="en-US" sz="28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অংশগুলোর</a:t>
            </a:r>
            <a:r>
              <a:rPr lang="en-US" sz="28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নাম</a:t>
            </a:r>
            <a:r>
              <a:rPr lang="en-US" sz="28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8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লিখ</a:t>
            </a:r>
            <a:r>
              <a:rPr lang="en-US" sz="28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471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  <a:hlinkHover r:id="rId4" action="ppaction://hlinksldjump">
              <a:snd r:embed="rId5" name="arrow.wav"/>
            </a:hlinkHover>
          </p:cNvPr>
          <p:cNvSpPr/>
          <p:nvPr/>
        </p:nvSpPr>
        <p:spPr>
          <a:xfrm>
            <a:off x="9906000" y="6019800"/>
            <a:ext cx="30480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pic>
        <p:nvPicPr>
          <p:cNvPr id="3" name="coputer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5545" y="1603256"/>
            <a:ext cx="8930055" cy="510863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85546" y="533400"/>
            <a:ext cx="8930054" cy="944880"/>
          </a:xfrm>
          <a:prstGeom prst="roundRect">
            <a:avLst/>
          </a:prstGeom>
          <a:solidFill>
            <a:srgbClr val="7EB82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কম্পিউটার</a:t>
            </a:r>
            <a:r>
              <a:rPr lang="en-US" sz="60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60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পরিচিতি</a:t>
            </a:r>
            <a:endParaRPr lang="en-US" sz="6000" b="1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2" name="Action Button: Forward or Next 1">
            <a:hlinkClick r:id="" action="ppaction://hlinkshowjump?jump=nextslide" highlightClick="1"/>
            <a:hlinkHover r:id="rId4" action="ppaction://hlinksldjump">
              <a:snd r:embed="rId5" name="arrow.wav"/>
            </a:hlinkHover>
          </p:cNvPr>
          <p:cNvSpPr/>
          <p:nvPr/>
        </p:nvSpPr>
        <p:spPr>
          <a:xfrm>
            <a:off x="11790594" y="6629400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9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5303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81286" y="-2681288"/>
            <a:ext cx="6829425" cy="12192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63094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এই</a:t>
            </a:r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কম্পিউটারের</a:t>
            </a:r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নাম</a:t>
            </a:r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কী</a:t>
            </a:r>
            <a:r>
              <a:rPr lang="en-US" sz="3200" b="1" dirty="0">
                <a:latin typeface="NikoshLightBAN" panose="02000000000000000000" pitchFamily="2" charset="0"/>
                <a:cs typeface="NikoshLightBAN" panose="02000000000000000000" pitchFamily="2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0632" y="52578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 mowlobibazar\Desktop\Bidhan\Picture\lap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3952" y="1143000"/>
            <a:ext cx="597408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ll-desktop-compu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295400"/>
            <a:ext cx="5739362" cy="3861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5257800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ডেস্কটপ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09603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এই</a:t>
            </a:r>
            <a:r>
              <a:rPr lang="en-US" sz="3200" b="1" dirty="0"/>
              <a:t> </a:t>
            </a:r>
            <a:r>
              <a:rPr lang="en-US" sz="3200" b="1" dirty="0" err="1"/>
              <a:t>কম্পিউটারের</a:t>
            </a:r>
            <a:r>
              <a:rPr lang="en-US" sz="3200" b="1" dirty="0"/>
              <a:t> </a:t>
            </a:r>
            <a:r>
              <a:rPr lang="en-US" sz="3200" b="1" dirty="0" err="1"/>
              <a:t>নাম</a:t>
            </a:r>
            <a:r>
              <a:rPr lang="en-US" sz="3200" b="1" dirty="0"/>
              <a:t> </a:t>
            </a:r>
            <a:r>
              <a:rPr lang="en-US" sz="3200" b="1" dirty="0" err="1"/>
              <a:t>কী</a:t>
            </a:r>
            <a:r>
              <a:rPr lang="en-US" sz="3200" b="1" dirty="0"/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215</Words>
  <Application>Microsoft Office PowerPoint</Application>
  <PresentationFormat>Widescreen</PresentationFormat>
  <Paragraphs>65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Century Gothic</vt:lpstr>
      <vt:lpstr>Garamond</vt:lpstr>
      <vt:lpstr>NikoshBAN</vt:lpstr>
      <vt:lpstr>NikoshLightBAN</vt:lpstr>
      <vt:lpstr>Shonar Bangla</vt:lpstr>
      <vt:lpstr>Wingdings 3</vt:lpstr>
      <vt:lpstr>Office Theme</vt:lpstr>
      <vt:lpstr>Organic</vt:lpstr>
      <vt:lpstr>Savon</vt:lpstr>
      <vt:lpstr>Slice</vt:lpstr>
      <vt:lpstr>1_Savon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pti mowlobibazar</dc:creator>
  <cp:lastModifiedBy>Hannan</cp:lastModifiedBy>
  <cp:revision>432</cp:revision>
  <dcterms:created xsi:type="dcterms:W3CDTF">2006-08-16T00:00:00Z</dcterms:created>
  <dcterms:modified xsi:type="dcterms:W3CDTF">2020-04-02T04:50:37Z</dcterms:modified>
</cp:coreProperties>
</file>