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8" r:id="rId3"/>
    <p:sldId id="258" r:id="rId4"/>
    <p:sldId id="259" r:id="rId5"/>
    <p:sldId id="260" r:id="rId6"/>
    <p:sldId id="261" r:id="rId7"/>
    <p:sldId id="263" r:id="rId8"/>
    <p:sldId id="280" r:id="rId9"/>
    <p:sldId id="265" r:id="rId10"/>
    <p:sldId id="267" r:id="rId11"/>
    <p:sldId id="274" r:id="rId12"/>
    <p:sldId id="276" r:id="rId13"/>
    <p:sldId id="27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E933F-42F4-4522-95CC-94366DD54D43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87C79-6A5F-47E6-88DC-21DD1088F1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E933F-42F4-4522-95CC-94366DD54D43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87C79-6A5F-47E6-88DC-21DD1088F1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E933F-42F4-4522-95CC-94366DD54D43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87C79-6A5F-47E6-88DC-21DD1088F1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E933F-42F4-4522-95CC-94366DD54D43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87C79-6A5F-47E6-88DC-21DD1088F1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E933F-42F4-4522-95CC-94366DD54D43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87C79-6A5F-47E6-88DC-21DD1088F1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E933F-42F4-4522-95CC-94366DD54D43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87C79-6A5F-47E6-88DC-21DD1088F1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E933F-42F4-4522-95CC-94366DD54D43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87C79-6A5F-47E6-88DC-21DD1088F1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E933F-42F4-4522-95CC-94366DD54D43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87C79-6A5F-47E6-88DC-21DD1088F1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E933F-42F4-4522-95CC-94366DD54D43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87C79-6A5F-47E6-88DC-21DD1088F1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E933F-42F4-4522-95CC-94366DD54D43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87C79-6A5F-47E6-88DC-21DD1088F1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E933F-42F4-4522-95CC-94366DD54D43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87C79-6A5F-47E6-88DC-21DD1088F1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E933F-42F4-4522-95CC-94366DD54D43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087C79-6A5F-47E6-88DC-21DD1088F1C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gif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152400"/>
            <a:ext cx="4800600" cy="1143000"/>
          </a:xfrm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r>
              <a:rPr lang="en-US" sz="115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15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 descr="images (1)4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09600" y="1752600"/>
            <a:ext cx="8000999" cy="48768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705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746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14400" y="1143000"/>
            <a:ext cx="7696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বাংলায়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যুগে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ওলি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আওলিয়া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গন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এসেছিলেন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শাহ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মাহী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সাওয়ার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বলখী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রঃ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অন্যতম</a:t>
            </a:r>
            <a:r>
              <a:rPr lang="en-US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3429000"/>
            <a:ext cx="75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যিনি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বর্তমান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বগুড়া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জেলার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অন্তরগত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মহাস্থান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গড়ে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চিরনিদ্রায়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সায়িত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আছেন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55600" cap="rnd" cmpd="tri">
            <a:solidFill>
              <a:srgbClr val="00B0F0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057400" y="381000"/>
            <a:ext cx="480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143000" y="1752600"/>
            <a:ext cx="7162800" cy="457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v"/>
            </a:pPr>
            <a:r>
              <a:rPr lang="en-US" sz="7200" dirty="0" smtClean="0"/>
              <a:t>   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যুগের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 smtClean="0">
                <a:latin typeface="NikoshBAN" pitchFamily="2" charset="0"/>
                <a:cs typeface="NikoshBAN" pitchFamily="2" charset="0"/>
              </a:rPr>
              <a:t>ওলি</a:t>
            </a:r>
            <a:r>
              <a:rPr lang="en-US" sz="8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 smtClean="0">
                <a:latin typeface="NikoshBAN" pitchFamily="2" charset="0"/>
                <a:cs typeface="NikoshBAN" pitchFamily="2" charset="0"/>
              </a:rPr>
              <a:t>ছিলেন</a:t>
            </a:r>
            <a:r>
              <a:rPr lang="en-US" sz="88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 algn="ctr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ক)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শাহ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জালাল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রহঃ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) খ)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শাহ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পরান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রহঃ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)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গ)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শাহ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মাখদুম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রহঃ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) ঘ)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শাহ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মাহী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সাওয়ার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বালখী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রহঃ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)                         </a:t>
            </a:r>
            <a:endParaRPr lang="en-US" sz="3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FFFF00">
                <a:alpha val="7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971800" y="304800"/>
            <a:ext cx="304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বাড়ীর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9458" name="Picture 2" descr="C:\Users\MY\Desktop\A.Hamid\A.Hamid\Abdul Hamid\240_F_82396903_OcdainNq3MMnzboPqaOtEX53UMxKkywz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295400"/>
            <a:ext cx="7543800" cy="5105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17500" cmpd="tri">
            <a:solidFill>
              <a:schemeClr val="tx1"/>
            </a:solidFill>
            <a:prstDash val="dash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Alternate Process 5"/>
          <p:cNvSpPr/>
          <p:nvPr/>
        </p:nvSpPr>
        <p:spPr>
          <a:xfrm>
            <a:off x="2209800" y="3048000"/>
            <a:ext cx="5105400" cy="22098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 err="1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15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00200" y="1371600"/>
            <a:ext cx="6248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আল্লাহ</a:t>
            </a:r>
            <a:r>
              <a:rPr lang="en-US" sz="9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হাফেজ</a:t>
            </a:r>
            <a:endParaRPr lang="en-US" sz="9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86106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228600"/>
            <a:ext cx="3810000" cy="1143000"/>
          </a:xfrm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r>
              <a:rPr lang="en-US" sz="8800" dirty="0" err="1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8800" dirty="0">
              <a:solidFill>
                <a:schemeClr val="accent4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solidFill>
            <a:srgbClr val="00B050"/>
          </a:solidFill>
        </p:spPr>
        <p:txBody>
          <a:bodyPr/>
          <a:lstStyle/>
          <a:p>
            <a:pPr algn="ctr">
              <a:buNone/>
            </a:pP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মোঃআব্দুল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হামিদ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সহ-সুপার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কৃষ্ণনগর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দাখিল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মাদ্রাসা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ক্ষেতলাল,জয়পুরহাট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>
              <a:buNone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নং০১৭৭০৮৬০৬৪৯</a:t>
            </a:r>
          </a:p>
          <a:p>
            <a:pPr algn="ctr">
              <a:buNone/>
            </a:pP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E-mail.mahamidmm</a:t>
            </a:r>
            <a:r>
              <a:rPr lang="en-US" sz="1200" dirty="0" smtClean="0">
                <a:latin typeface="Arial Black" pitchFamily="34" charset="0"/>
                <a:cs typeface="NikoshBAN" pitchFamily="2" charset="0"/>
              </a:rPr>
              <a:t>1979@gmail.com</a:t>
            </a:r>
            <a:endParaRPr lang="en-US" sz="1200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Content Placeholder 7" descr="Abdul_Hamid_Sailgun_2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228600" y="0"/>
            <a:ext cx="1752600" cy="20574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TextBox 8"/>
          <p:cNvSpPr txBox="1"/>
          <p:nvPr/>
        </p:nvSpPr>
        <p:spPr>
          <a:xfrm>
            <a:off x="5181600" y="1600200"/>
            <a:ext cx="3657600" cy="424731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বাংলাদেশে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ইসলাম</a:t>
            </a:r>
            <a:endParaRPr lang="en-US" sz="5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৯ম ও১০মশ্রেণী</a:t>
            </a:r>
          </a:p>
          <a:p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৫ম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অধ্যায়</a:t>
            </a:r>
            <a:endParaRPr lang="en-US" sz="5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সময়-৪০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endParaRPr lang="en-US" sz="5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MY\Downloads\ইসলাম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990600"/>
            <a:ext cx="8686800" cy="2362200"/>
          </a:xfrm>
          <a:prstGeom prst="rect">
            <a:avLst/>
          </a:prstGeom>
          <a:noFill/>
        </p:spPr>
      </p:pic>
      <p:pic>
        <p:nvPicPr>
          <p:cNvPr id="3" name="Picture 3" descr="C:\Users\MY\Downloads\ইস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3733800"/>
            <a:ext cx="8763000" cy="29718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28600" y="0"/>
            <a:ext cx="8915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নিচের ছবিগুলো ভাল ভাবে দেখ-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Y\Downloads\ইস্লামের আগমন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219200"/>
            <a:ext cx="8763000" cy="56388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304800" y="0"/>
            <a:ext cx="838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নিচের ছবিগুলো ভাল ভাবে দেখ-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228600"/>
            <a:ext cx="8001000" cy="219985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আজকের  পাঠ</a:t>
            </a:r>
          </a:p>
          <a:p>
            <a:pPr algn="ctr"/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বাংলাদেশে ইসলাম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2" descr="C:\Users\MY\Downloads\bonik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1" y="2362200"/>
            <a:ext cx="8686799" cy="4267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228600"/>
            <a:ext cx="4572000" cy="1143000"/>
          </a:xfrm>
          <a:solidFill>
            <a:schemeClr val="accent3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শিখন ফল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95400" y="1676400"/>
            <a:ext cx="5867400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এ পাঠ শেষে শিক্ষার্থীরা জানবে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2667000"/>
            <a:ext cx="6934200" cy="76944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v"/>
            </a:pP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বাংলা নামকরন কিভাবে হয়েছিল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3505200"/>
            <a:ext cx="8610600" cy="64633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বাংলায় ইসলাম প্রচারের ১ম,২য় ও৩য় পর্যায় জানবে।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4267200"/>
            <a:ext cx="8610600" cy="707886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v"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বাংলায় ইসলাম ধর্ম প্রচারে আরব বনিকদের ভূমিকা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giphy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" y="5029200"/>
            <a:ext cx="8686800" cy="160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rved Left Arrow 2"/>
          <p:cNvSpPr/>
          <p:nvPr/>
        </p:nvSpPr>
        <p:spPr>
          <a:xfrm rot="12921819">
            <a:off x="335592" y="-1056724"/>
            <a:ext cx="3748413" cy="6304447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Curved Down Arrow 3"/>
          <p:cNvSpPr/>
          <p:nvPr/>
        </p:nvSpPr>
        <p:spPr>
          <a:xfrm rot="3692415">
            <a:off x="4134000" y="803657"/>
            <a:ext cx="5806148" cy="454082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Curved Down Arrow 4"/>
          <p:cNvSpPr/>
          <p:nvPr/>
        </p:nvSpPr>
        <p:spPr>
          <a:xfrm rot="544856" flipV="1">
            <a:off x="132854" y="4098628"/>
            <a:ext cx="7265763" cy="289736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1647820">
            <a:off x="1853463" y="2972803"/>
            <a:ext cx="3714701" cy="1107996"/>
          </a:xfrm>
          <a:prstGeom prst="rect">
            <a:avLst/>
          </a:prstGeom>
          <a:noFill/>
          <a:ln w="79375" cap="rnd" cmpd="tri">
            <a:solidFill>
              <a:srgbClr val="FF0000"/>
            </a:solidFill>
            <a:beve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জমির আইল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381000"/>
            <a:ext cx="4495800" cy="1143000"/>
          </a:xfrm>
          <a:solidFill>
            <a:schemeClr val="accent6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txBody>
          <a:bodyPr>
            <a:noAutofit/>
          </a:bodyPr>
          <a:lstStyle/>
          <a:p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নামকরণ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1752600"/>
            <a:ext cx="8534400" cy="230832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 দেশের জমিতে উঁচু উঁচু আল বেঁধে বন্যার পানি থেকে জমি রক্ষা করত। তাই সময়ের ব্যবধ্যানে আল-শব্দটিই দেশের নামের সাথে যুক্ত হলে বঙ্গ যোগ আল=বংগাল শব্দের উৎ পত্তি হয়।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164</Words>
  <Application>Microsoft Office PowerPoint</Application>
  <PresentationFormat>On-screen Show (4:3)</PresentationFormat>
  <Paragraphs>33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স্বাগতম</vt:lpstr>
      <vt:lpstr>Slide 2</vt:lpstr>
      <vt:lpstr>পরিচিতি</vt:lpstr>
      <vt:lpstr>Slide 4</vt:lpstr>
      <vt:lpstr>Slide 5</vt:lpstr>
      <vt:lpstr>Slide 6</vt:lpstr>
      <vt:lpstr>শিখন ফল</vt:lpstr>
      <vt:lpstr>Slide 8</vt:lpstr>
      <vt:lpstr>নামকরণ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MY</dc:creator>
  <cp:lastModifiedBy>MY</cp:lastModifiedBy>
  <cp:revision>14</cp:revision>
  <dcterms:created xsi:type="dcterms:W3CDTF">2020-03-31T14:52:13Z</dcterms:created>
  <dcterms:modified xsi:type="dcterms:W3CDTF">2020-04-01T15:26:13Z</dcterms:modified>
</cp:coreProperties>
</file>