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02990-4A35-4403-9DD2-0DB83F02E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42" y="218363"/>
            <a:ext cx="7042245" cy="1177063"/>
          </a:xfrm>
          <a:ln w="5715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856D8C02-8129-4FCC-BA90-769F36F7D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3015"/>
            <a:ext cx="12191999" cy="54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0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29BDA-46AC-472F-8B9E-50C0716C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42900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59EAD-1080-4F7B-85CA-BE46A180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934" y="4930883"/>
            <a:ext cx="8915400" cy="128089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F9F1BB-836A-4442-AECC-F7D2D5E5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-1"/>
            <a:ext cx="89154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9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82499-4307-4403-A5DD-3F16ADE1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23EBCA-3417-44A4-8AC5-A7AB20BF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57B93E-CA14-416F-910B-BC0E370851EC}"/>
              </a:ext>
            </a:extLst>
          </p:cNvPr>
          <p:cNvSpPr/>
          <p:nvPr/>
        </p:nvSpPr>
        <p:spPr>
          <a:xfrm>
            <a:off x="0" y="0"/>
            <a:ext cx="12280739" cy="73846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5CF71BA-70DC-4EE8-8E95-D4CC6BD30B37}"/>
              </a:ext>
            </a:extLst>
          </p:cNvPr>
          <p:cNvSpPr/>
          <p:nvPr/>
        </p:nvSpPr>
        <p:spPr>
          <a:xfrm>
            <a:off x="-3858" y="370390"/>
            <a:ext cx="12284597" cy="77550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A02287-74F0-438F-841C-9A81DF4B58B2}"/>
              </a:ext>
            </a:extLst>
          </p:cNvPr>
          <p:cNvSpPr txBox="1"/>
          <p:nvPr/>
        </p:nvSpPr>
        <p:spPr>
          <a:xfrm>
            <a:off x="2588871" y="2430684"/>
            <a:ext cx="7708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7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6F44E2-5F47-4423-8CAE-1404E56909AE}"/>
              </a:ext>
            </a:extLst>
          </p:cNvPr>
          <p:cNvSpPr/>
          <p:nvPr/>
        </p:nvSpPr>
        <p:spPr>
          <a:xfrm>
            <a:off x="-1" y="-689317"/>
            <a:ext cx="13285973" cy="85750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55679AA-2A49-4DF3-ADC2-8FF5E6EA5EF9}"/>
              </a:ext>
            </a:extLst>
          </p:cNvPr>
          <p:cNvSpPr/>
          <p:nvPr/>
        </p:nvSpPr>
        <p:spPr>
          <a:xfrm>
            <a:off x="2577761" y="-84297"/>
            <a:ext cx="6884077" cy="130349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7">
            <a:extLst>
              <a:ext uri="{FF2B5EF4-FFF2-40B4-BE49-F238E27FC236}">
                <a16:creationId xmlns:a16="http://schemas.microsoft.com/office/drawing/2014/main" xmlns="" id="{24467AF9-063C-4730-A822-C710A1D5079C}"/>
              </a:ext>
            </a:extLst>
          </p:cNvPr>
          <p:cNvSpPr/>
          <p:nvPr/>
        </p:nvSpPr>
        <p:spPr>
          <a:xfrm>
            <a:off x="-111362" y="1837349"/>
            <a:ext cx="5680842" cy="5518794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10">
            <a:extLst>
              <a:ext uri="{FF2B5EF4-FFF2-40B4-BE49-F238E27FC236}">
                <a16:creationId xmlns:a16="http://schemas.microsoft.com/office/drawing/2014/main" xmlns="" id="{1D096947-02BC-45CF-B577-FABD94CE84B4}"/>
              </a:ext>
            </a:extLst>
          </p:cNvPr>
          <p:cNvSpPr/>
          <p:nvPr/>
        </p:nvSpPr>
        <p:spPr>
          <a:xfrm>
            <a:off x="8322996" y="1842448"/>
            <a:ext cx="4876800" cy="5436893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আকায়েদ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7ম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শ্রেণী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5ম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আহকামুস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/</a:t>
            </a:r>
          </a:p>
        </p:txBody>
      </p:sp>
      <p:sp>
        <p:nvSpPr>
          <p:cNvPr id="9" name="Bevel 1">
            <a:extLst>
              <a:ext uri="{FF2B5EF4-FFF2-40B4-BE49-F238E27FC236}">
                <a16:creationId xmlns:a16="http://schemas.microsoft.com/office/drawing/2014/main" xmlns="" id="{36F80C96-288C-4F00-9137-3D9DCB40F527}"/>
              </a:ext>
            </a:extLst>
          </p:cNvPr>
          <p:cNvSpPr/>
          <p:nvPr/>
        </p:nvSpPr>
        <p:spPr>
          <a:xfrm>
            <a:off x="5914650" y="3120720"/>
            <a:ext cx="2230509" cy="2420741"/>
          </a:xfrm>
          <a:prstGeom prst="beve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862188C4-E449-4F70-B167-8EE6226016DB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59967"/>
            <a:ext cx="5334000" cy="1141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sz="5400" dirty="0">
                <a:solidFill>
                  <a:schemeClr val="accent6">
                    <a:lumMod val="75000"/>
                  </a:schemeClr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শিক্ষক</a:t>
            </a:r>
            <a:r>
              <a:rPr lang="bn-IN" sz="5400" i="1" dirty="0">
                <a:solidFill>
                  <a:schemeClr val="accent6">
                    <a:lumMod val="75000"/>
                  </a:schemeClr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bn-IN" sz="5400" dirty="0">
                <a:solidFill>
                  <a:schemeClr val="accent6">
                    <a:lumMod val="75000"/>
                  </a:schemeClr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পরিচিতি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5A278188-1EDE-4BC7-BB5B-779A3137C6C0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4076067"/>
            <a:ext cx="4876800" cy="65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en-US" sz="2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সহ-সুপার</a:t>
            </a:r>
            <a:endParaRPr lang="en-US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EE8AC736-B064-43FA-A460-462BFB243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11" y="3401380"/>
            <a:ext cx="405338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আব্দুল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হামিদ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কামিল,হাদীস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)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90B6B1B5-CD1F-44B7-A84D-4CD635F5D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26929"/>
            <a:ext cx="5334000" cy="10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FF6FCDE-A47B-4129-B2F6-A61A10962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17" y="5345158"/>
            <a:ext cx="487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মোবাইলঃ01770860649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ea typeface="Verdana" panose="020B0604030504040204" pitchFamily="34" charset="0"/>
              <a:cs typeface="NikoshBAN" pitchFamily="2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16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600" b="1" dirty="0">
                <a:solidFill>
                  <a:srgbClr val="00B050"/>
                </a:solidFill>
                <a:cs typeface="Vrinda" pitchFamily="34" charset="0"/>
              </a:rPr>
              <a:t>#</a:t>
            </a:r>
            <a:r>
              <a:rPr lang="en-US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ই-মেইল</a:t>
            </a:r>
            <a:r>
              <a:rPr lang="en-US" sz="1600" b="1" dirty="0">
                <a:solidFill>
                  <a:srgbClr val="00B050"/>
                </a:solidFill>
                <a:cs typeface="Vrinda" pitchFamily="34" charset="0"/>
              </a:rPr>
              <a:t>-mahamidmm1979@gmail.com</a:t>
            </a:r>
          </a:p>
        </p:txBody>
      </p:sp>
      <p:pic>
        <p:nvPicPr>
          <p:cNvPr id="3074" name="Picture 2" descr="C:\Users\MY\Desktop\A.Hamid\A.Hamid\Abdul Hamid Sailgun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379186"/>
            <a:ext cx="1371600" cy="1737360"/>
          </a:xfrm>
          <a:prstGeom prst="rect">
            <a:avLst/>
          </a:prstGeom>
          <a:noFill/>
        </p:spPr>
      </p:pic>
      <p:pic>
        <p:nvPicPr>
          <p:cNvPr id="3075" name="Picture 3" descr="C:\Users\MY\Desktop\A.Hamid\A.Hamid\Abdul Hamid Sailgun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99" y="0"/>
            <a:ext cx="1663889" cy="1736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895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0" y="351154"/>
            <a:ext cx="5390867" cy="754314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Y\Downloads\bo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8425"/>
            <a:ext cx="12192000" cy="547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57" y="473983"/>
            <a:ext cx="4394580" cy="781609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pic>
        <p:nvPicPr>
          <p:cNvPr id="2050" name="Picture 2" descr="C:\Users\MY\Desktop\A.Hamid\A.Hamid\Abdul Hamid\41249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3" y="1596788"/>
            <a:ext cx="11368584" cy="498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62AB043-AA8A-4033-8E31-B2E55C9A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14" y="368490"/>
            <a:ext cx="4299044" cy="1119115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Siyam Rupali" panose="02000500000000020004" pitchFamily="2" charset="0"/>
                <a:cs typeface="Siyam Rupali" panose="02000500000000020004" pitchFamily="2" charset="0"/>
              </a:rPr>
              <a:t>শ</a:t>
            </a:r>
            <a:r>
              <a:rPr lang="as-IN" sz="5400" b="1" dirty="0">
                <a:latin typeface="Siyam Rupali" panose="02000500000000020004" pitchFamily="2" charset="0"/>
                <a:cs typeface="Siyam Rupali" panose="02000500000000020004" pitchFamily="2" charset="0"/>
              </a:rPr>
              <a:t>ি</a:t>
            </a:r>
            <a:r>
              <a:rPr lang="en-US" sz="5400" b="1" dirty="0">
                <a:latin typeface="Siyam Rupali" panose="02000500000000020004" pitchFamily="2" charset="0"/>
                <a:cs typeface="Siyam Rupali" panose="02000500000000020004" pitchFamily="2" charset="0"/>
              </a:rPr>
              <a:t>ক</a:t>
            </a:r>
            <a:r>
              <a:rPr lang="as-IN" sz="5400" b="1" dirty="0">
                <a:latin typeface="Siyam Rupali" panose="02000500000000020004" pitchFamily="2" charset="0"/>
                <a:cs typeface="Siyam Rupali" panose="02000500000000020004" pitchFamily="2" charset="0"/>
              </a:rPr>
              <a:t>্</a:t>
            </a:r>
            <a:r>
              <a:rPr lang="en-US" sz="5400" b="1" dirty="0">
                <a:latin typeface="Siyam Rupali" panose="02000500000000020004" pitchFamily="2" charset="0"/>
                <a:cs typeface="Siyam Rupali" panose="02000500000000020004" pitchFamily="2" charset="0"/>
              </a:rPr>
              <a:t>ষ</a:t>
            </a:r>
            <a:r>
              <a:rPr lang="as-IN" sz="5400" b="1" dirty="0">
                <a:latin typeface="Siyam Rupali" panose="02000500000000020004" pitchFamily="2" charset="0"/>
                <a:cs typeface="Siyam Rupali" panose="02000500000000020004" pitchFamily="2" charset="0"/>
              </a:rPr>
              <a:t>ন</a:t>
            </a:r>
            <a:r>
              <a:rPr lang="en-US" sz="5400" b="1" dirty="0">
                <a:latin typeface="Siyam Rupali" panose="02000500000000020004" pitchFamily="2" charset="0"/>
                <a:cs typeface="Siyam Rupali" panose="02000500000000020004" pitchFamily="2" charset="0"/>
              </a:rPr>
              <a:t>ফ</a:t>
            </a:r>
            <a:r>
              <a:rPr lang="as-IN" sz="5400" b="1" dirty="0">
                <a:latin typeface="Siyam Rupali" panose="02000500000000020004" pitchFamily="2" charset="0"/>
                <a:cs typeface="Siyam Rupali" panose="02000500000000020004" pitchFamily="2" charset="0"/>
              </a:rPr>
              <a:t>ল</a:t>
            </a:r>
            <a:endParaRPr lang="en-US" sz="5400" b="1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BDD85C-1374-4662-9746-0ED1677BEAC9}"/>
              </a:ext>
            </a:extLst>
          </p:cNvPr>
          <p:cNvSpPr txBox="1"/>
          <p:nvPr/>
        </p:nvSpPr>
        <p:spPr>
          <a:xfrm>
            <a:off x="705134" y="1932898"/>
            <a:ext cx="1078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E6CB28-74F5-481C-90A2-147696E25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6" y="1589970"/>
            <a:ext cx="11009194" cy="34750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5EA128-0D55-433D-925A-B3A25B0AF967}"/>
              </a:ext>
            </a:extLst>
          </p:cNvPr>
          <p:cNvSpPr txBox="1"/>
          <p:nvPr/>
        </p:nvSpPr>
        <p:spPr>
          <a:xfrm>
            <a:off x="6386431" y="1830618"/>
            <a:ext cx="410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EADD02-01CE-405B-99E8-7228B376EE37}"/>
              </a:ext>
            </a:extLst>
          </p:cNvPr>
          <p:cNvSpPr txBox="1"/>
          <p:nvPr/>
        </p:nvSpPr>
        <p:spPr>
          <a:xfrm>
            <a:off x="8114322" y="3354773"/>
            <a:ext cx="448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5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7C0F7-1528-410D-92B0-22075956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770" y="0"/>
            <a:ext cx="4612944" cy="684737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D06391-DAD8-416C-A196-F0973ECD4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684737"/>
            <a:ext cx="11833412" cy="61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3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23A6C2-13E5-416B-AEFC-93DCEE66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" y="0"/>
            <a:ext cx="1172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4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5BB084E-854B-4E17-AD86-59DFE257C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142" y="1539314"/>
            <a:ext cx="8631704" cy="3779372"/>
          </a:xfrm>
        </p:spPr>
      </p:pic>
    </p:spTree>
    <p:extLst>
      <p:ext uri="{BB962C8B-B14F-4D97-AF65-F5344CB8AC3E}">
        <p14:creationId xmlns:p14="http://schemas.microsoft.com/office/powerpoint/2010/main" xmlns="" val="11555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53278-DD86-4CF0-A137-EEA52741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937" y="651405"/>
            <a:ext cx="8461612" cy="2334243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C05AD83-C25B-4DA2-A0CD-731C4377A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1188" y="1791230"/>
            <a:ext cx="4537580" cy="675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7E425B-4AEC-4F73-8075-EBED5078EA6F}"/>
              </a:ext>
            </a:extLst>
          </p:cNvPr>
          <p:cNvSpPr txBox="1"/>
          <p:nvPr/>
        </p:nvSpPr>
        <p:spPr>
          <a:xfrm>
            <a:off x="7451678" y="1791230"/>
            <a:ext cx="3111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0812" y="4176215"/>
            <a:ext cx="8761863" cy="192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ক)১২টি                    খ)১৪টি             গ)১৫টি         ঘ০১৬টি                                                                                                                                                                              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0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122</TotalTime>
  <Words>111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Wisp</vt:lpstr>
      <vt:lpstr>সকলকে ফুলের শুভেচ্ছা </vt:lpstr>
      <vt:lpstr>Slide 2</vt:lpstr>
      <vt:lpstr>নিচের ছবিটি লক্ষ্য কর-</vt:lpstr>
      <vt:lpstr>নিচের ছবিটি লক্ষ্য কর-</vt:lpstr>
      <vt:lpstr>শিক্ষনফল</vt:lpstr>
      <vt:lpstr>পাঠ উপস্থাপন</vt:lpstr>
      <vt:lpstr>Slide 7</vt:lpstr>
      <vt:lpstr>Slide 8</vt:lpstr>
      <vt:lpstr>মূল্যায়ন</vt:lpstr>
      <vt:lpstr>বাড়ির কাজ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Zakaria Hossain</dc:creator>
  <cp:lastModifiedBy>MY</cp:lastModifiedBy>
  <cp:revision>23</cp:revision>
  <dcterms:created xsi:type="dcterms:W3CDTF">2018-05-02T13:48:24Z</dcterms:created>
  <dcterms:modified xsi:type="dcterms:W3CDTF">2020-04-01T16:44:12Z</dcterms:modified>
</cp:coreProperties>
</file>