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5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83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987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81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1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A032-E1AC-4499-B29F-859B3971337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F600D6-C20C-4455-8D87-E95DE3E5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45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6764" y="0"/>
            <a:ext cx="4835236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chemeClr val="bg1"/>
                </a:solidFill>
              </a:rPr>
              <a:t>এক</a:t>
            </a:r>
            <a:endParaRPr 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70381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bg1"/>
                </a:solidFill>
              </a:rPr>
              <a:t> </a:t>
            </a:r>
            <a:r>
              <a:rPr lang="bn-BD" sz="49600" b="1" dirty="0" smtClean="0">
                <a:solidFill>
                  <a:schemeClr val="bg1"/>
                </a:solidFill>
              </a:rPr>
              <a:t>১</a:t>
            </a:r>
            <a:r>
              <a:rPr lang="bn-BD" sz="23900" b="1" dirty="0" smtClean="0">
                <a:solidFill>
                  <a:schemeClr val="bg1"/>
                </a:solidFill>
              </a:rPr>
              <a:t> </a:t>
            </a:r>
            <a:endParaRPr lang="en-US" sz="239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8108" y="0"/>
            <a:ext cx="2687782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</a:rPr>
              <a:t> </a:t>
            </a:r>
            <a:r>
              <a:rPr lang="bn-BD" sz="16600" b="1" dirty="0" smtClean="0">
                <a:solidFill>
                  <a:srgbClr val="FF0000"/>
                </a:solidFill>
              </a:rPr>
              <a:t>এ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2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11029 0.49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93964"/>
            <a:ext cx="11970327" cy="6276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49782" y="1080656"/>
            <a:ext cx="5264727" cy="44334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53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1B6F1-FD03-4555-9DD7-1B8587B7727D}"/>
              </a:ext>
            </a:extLst>
          </p:cNvPr>
          <p:cNvSpPr txBox="1"/>
          <p:nvPr/>
        </p:nvSpPr>
        <p:spPr>
          <a:xfrm>
            <a:off x="356128" y="110836"/>
            <a:ext cx="4415464" cy="655564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</a:t>
            </a:r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 এবং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 সাথে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পড়।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DE92D-8D33-4045-839F-AFEC52EB1C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7" y="110836"/>
            <a:ext cx="7143318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4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5309" y="166253"/>
            <a:ext cx="5805054" cy="1427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altLang="en-US" sz="6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192474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4740" y="240203"/>
            <a:ext cx="4276206" cy="10156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alt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alt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895" y="1579668"/>
            <a:ext cx="11782269" cy="517064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শিশুর নেতৃতে শিক্ষার্থীদের দলে বসতে </a:t>
            </a:r>
            <a:r>
              <a:rPr lang="bn-IN" alt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 </a:t>
            </a:r>
            <a:r>
              <a:rPr lang="bn-IN" alt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ছবি ও ছবির গল্প নিয়ে আলোচনা করতে এবং বর্ণ পড়তে </a:t>
            </a:r>
            <a:r>
              <a:rPr lang="bn-IN" alt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বলব।</a:t>
            </a:r>
            <a:endParaRPr lang="bn-IN" alt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1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690254"/>
            <a:ext cx="4588568" cy="4611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17418" y="549262"/>
            <a:ext cx="401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909" y="1161914"/>
            <a:ext cx="7013114" cy="5139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8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, ঐ </a:t>
            </a:r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বর্ণদুটি</a:t>
            </a:r>
          </a:p>
          <a:p>
            <a:pPr algn="ctr"/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অপরকে 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বলবে।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6837C-D410-4A70-9F21-97C9977CB6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2244436"/>
            <a:ext cx="10889673" cy="435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12618" y="568036"/>
            <a:ext cx="11402291" cy="142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 </a:t>
            </a:r>
            <a:r>
              <a:rPr lang="en-US" sz="8000" b="1" dirty="0" err="1" smtClean="0"/>
              <a:t>লিখি</a:t>
            </a:r>
            <a:r>
              <a:rPr lang="en-US" sz="8000" b="1" dirty="0" smtClean="0"/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47264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56F79A-449F-4AEE-BB15-E88505981467}"/>
              </a:ext>
            </a:extLst>
          </p:cNvPr>
          <p:cNvSpPr txBox="1"/>
          <p:nvPr/>
        </p:nvSpPr>
        <p:spPr>
          <a:xfrm>
            <a:off x="3638932" y="174500"/>
            <a:ext cx="51592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মিল কর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3878-3E39-43C0-B54E-F80E8EEE8A7A}"/>
              </a:ext>
            </a:extLst>
          </p:cNvPr>
          <p:cNvSpPr txBox="1"/>
          <p:nvPr/>
        </p:nvSpPr>
        <p:spPr>
          <a:xfrm>
            <a:off x="8896978" y="4753719"/>
            <a:ext cx="16929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63C30-9FFB-4EC6-B7EB-A8F64A692F70}"/>
              </a:ext>
            </a:extLst>
          </p:cNvPr>
          <p:cNvSpPr txBox="1"/>
          <p:nvPr/>
        </p:nvSpPr>
        <p:spPr>
          <a:xfrm flipH="1">
            <a:off x="5290583" y="4816509"/>
            <a:ext cx="1207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US" sz="13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3D021-A810-46C0-AA46-D0117BE0D734}"/>
              </a:ext>
            </a:extLst>
          </p:cNvPr>
          <p:cNvSpPr txBox="1"/>
          <p:nvPr/>
        </p:nvSpPr>
        <p:spPr>
          <a:xfrm>
            <a:off x="1966339" y="4469239"/>
            <a:ext cx="153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933" y="1504549"/>
            <a:ext cx="1152256" cy="37856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D6DED6-9C6E-41C0-8A05-CA6FE6EFA4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85" y="1452033"/>
            <a:ext cx="2932915" cy="2842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85" y="1452033"/>
            <a:ext cx="2852997" cy="2842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5" y="1452033"/>
            <a:ext cx="2993658" cy="2842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6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59505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111 L -0.25924 -0.05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30989 0.0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019" y="374755"/>
            <a:ext cx="356436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097084">
              <a:defRPr/>
            </a:pPr>
            <a:r>
              <a:rPr lang="bn-IN" sz="72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72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22" y="1864174"/>
            <a:ext cx="11342786" cy="415498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 চিহ্নিত করে </a:t>
            </a:r>
            <a:r>
              <a:rPr lang="bn-IN" alt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bn-BD" alt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 </a:t>
            </a:r>
            <a:r>
              <a:rPr lang="bn-IN" alt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গ্রহণ </a:t>
            </a:r>
            <a:r>
              <a:rPr lang="bn-IN" alt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করব।</a:t>
            </a:r>
            <a:endParaRPr lang="en-US" alt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1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6454" y="347703"/>
            <a:ext cx="860661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8547" y="1262103"/>
          <a:ext cx="12053454" cy="548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7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420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bg1"/>
                          </a:solidFill>
                        </a:rPr>
                        <a:t>বর্ণ</a:t>
                      </a:r>
                      <a:endParaRPr lang="en-US" sz="4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সবুজ</a:t>
                      </a:r>
                      <a:endParaRPr lang="en-US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FF00"/>
                          </a:solidFill>
                        </a:rPr>
                        <a:t>হলুদ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427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এ</a:t>
                      </a:r>
                      <a:r>
                        <a:rPr lang="bn-BD" sz="72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427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ঐ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92B500-59F6-41CF-A943-AFA2877480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80218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0218" y="0"/>
            <a:ext cx="4211782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আজকের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পাঠে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endParaRPr lang="en-US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শুভেচ্ছা</a:t>
            </a:r>
            <a:endParaRPr lang="bn-BD" sz="72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ও</a:t>
            </a:r>
            <a:r>
              <a:rPr lang="bn-BD" sz="7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</a:rPr>
              <a:t>অভিনন্দন</a:t>
            </a:r>
            <a:r>
              <a:rPr lang="bn-BD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0087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274" y="1085128"/>
            <a:ext cx="4845651" cy="82593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90393"/>
            <a:r>
              <a:rPr lang="en-US" sz="4767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মৌখিক 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4" y="4430270"/>
            <a:ext cx="114299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উচ্চারন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করতে বলব।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FC228-1F29-4FFC-BEEB-35889302D1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01EEA-64AE-403D-AC33-46FB8A5BA1E0}"/>
              </a:ext>
            </a:extLst>
          </p:cNvPr>
          <p:cNvSpPr txBox="1"/>
          <p:nvPr/>
        </p:nvSpPr>
        <p:spPr>
          <a:xfrm>
            <a:off x="0" y="2332778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>
                <a:solidFill>
                  <a:prstClr val="black"/>
                </a:solidFill>
                <a:latin typeface="NikoshBAN"/>
              </a:rPr>
              <a:t>পাঠে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উল্লেখিত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স্বরবর্ণ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দুইটি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দেখিয়ে</a:t>
            </a:r>
            <a:endParaRPr lang="en-US" sz="44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61CD9-8AF6-41AF-8A8A-76DBFD3BC912}"/>
              </a:ext>
            </a:extLst>
          </p:cNvPr>
          <p:cNvSpPr txBox="1"/>
          <p:nvPr/>
        </p:nvSpPr>
        <p:spPr>
          <a:xfrm>
            <a:off x="0" y="3050937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শিক্ষার্থীদের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কে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77408-B118-4A19-9ED8-607E7821EF07}"/>
              </a:ext>
            </a:extLst>
          </p:cNvPr>
          <p:cNvSpPr txBox="1"/>
          <p:nvPr/>
        </p:nvSpPr>
        <p:spPr>
          <a:xfrm>
            <a:off x="0" y="3738276"/>
            <a:ext cx="11734799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আলাদা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ভাবে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স্পষ্ট</a:t>
            </a:r>
            <a:r>
              <a:rPr lang="en-US" sz="4400" b="1" dirty="0">
                <a:solidFill>
                  <a:prstClr val="black"/>
                </a:solidFill>
                <a:latin typeface="NikoshBAN"/>
              </a:rPr>
              <a:t> ও </a:t>
            </a:r>
            <a:r>
              <a:rPr lang="en-US" sz="4400" b="1" dirty="0" err="1">
                <a:solidFill>
                  <a:prstClr val="black"/>
                </a:solidFill>
                <a:latin typeface="NikoshBAN"/>
              </a:rPr>
              <a:t>শুদ্ধভাবে</a:t>
            </a:r>
            <a:endParaRPr lang="en-US" sz="44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3744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374071"/>
            <a:ext cx="10820400" cy="2189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One Day  One Word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23309"/>
            <a:ext cx="12192000" cy="3616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</a:rPr>
              <a:t>ঐরাবত = হাতি ।</a:t>
            </a:r>
            <a:r>
              <a:rPr lang="en-US" sz="11500" b="1" dirty="0" smtClean="0"/>
              <a:t> </a:t>
            </a:r>
            <a:r>
              <a:rPr lang="bn-BD" sz="11500" b="1" dirty="0" smtClean="0"/>
              <a:t> 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41004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544" y="2002774"/>
            <a:ext cx="10492979" cy="237996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, ঐ 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, ঐ</a:t>
            </a:r>
          </a:p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১পৃষ্টা লিখে আনবে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4411" y="1126917"/>
            <a:ext cx="1374365" cy="1252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0D82F-87D0-46BD-8259-FC8A7CD164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gradFill>
              <a:gsLst>
                <a:gs pos="0">
                  <a:srgbClr val="C00000"/>
                </a:gs>
                <a:gs pos="74000">
                  <a:srgbClr val="FFC000"/>
                </a:gs>
                <a:gs pos="83000">
                  <a:srgbClr val="FFC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99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4" y="0"/>
            <a:ext cx="517207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182" y="1662545"/>
            <a:ext cx="10723418" cy="3616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/>
              <a:t> </a:t>
            </a:r>
            <a:r>
              <a:rPr lang="bn-BD" sz="19900" b="1" dirty="0" smtClean="0">
                <a:solidFill>
                  <a:srgbClr val="7030A0"/>
                </a:solidFill>
              </a:rPr>
              <a:t>ধন্যবাদ</a:t>
            </a:r>
            <a:r>
              <a:rPr lang="bn-BD" sz="19900" b="1" dirty="0" smtClean="0"/>
              <a:t> 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97596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17253" y="0"/>
            <a:ext cx="6165273" cy="1205345"/>
          </a:xfrm>
          <a:prstGeom prst="ellipse">
            <a:avLst/>
          </a:prstGeom>
          <a:solidFill>
            <a:srgbClr val="E0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4"/>
                </a:solidFill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05345"/>
            <a:ext cx="5777345" cy="4961389"/>
          </a:xfrm>
          <a:prstGeom prst="rect">
            <a:avLst/>
          </a:prstGeom>
          <a:solidFill>
            <a:srgbClr val="E0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/>
              <a:t> </a:t>
            </a:r>
            <a:r>
              <a:rPr lang="bn-BD" sz="6000" i="1" dirty="0" smtClean="0">
                <a:solidFill>
                  <a:srgbClr val="00B050"/>
                </a:solidFill>
              </a:rPr>
              <a:t>আমি , </a:t>
            </a:r>
            <a:endParaRPr lang="bn-BD" sz="4800" i="1" dirty="0" smtClean="0">
              <a:solidFill>
                <a:srgbClr val="00B050"/>
              </a:solidFill>
            </a:endParaRPr>
          </a:p>
          <a:p>
            <a:pPr algn="ctr"/>
            <a:r>
              <a:rPr lang="bn-BD" sz="5400" dirty="0" smtClean="0">
                <a:solidFill>
                  <a:srgbClr val="0070C0"/>
                </a:solidFill>
              </a:rPr>
              <a:t>তাছলিমা আক্তার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প্রধান শিক্ষক  </a:t>
            </a:r>
          </a:p>
          <a:p>
            <a:pPr algn="ctr"/>
            <a:r>
              <a:rPr lang="bn-BD" sz="2400" b="1" dirty="0" smtClean="0">
                <a:solidFill>
                  <a:srgbClr val="B80E94"/>
                </a:solidFill>
              </a:rPr>
              <a:t>রাংগাঝিরি মোঃ ইউনুছ চৌঃ সঃ প্রাঃ বিঃ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লামা , বান্দরবান 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7345" y="1205346"/>
            <a:ext cx="6414655" cy="4961388"/>
          </a:xfrm>
          <a:prstGeom prst="rect">
            <a:avLst/>
          </a:prstGeom>
          <a:solidFill>
            <a:srgbClr val="E0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7">
              <a:defRPr/>
            </a:pPr>
            <a:endParaRPr lang="en-US" sz="4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BD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</a:t>
            </a:r>
          </a:p>
          <a:p>
            <a:pPr algn="ctr" defTabSz="914237">
              <a:defRPr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  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, ঐ  </a:t>
            </a:r>
          </a:p>
          <a:p>
            <a:pPr algn="ctr" defTabSz="914237">
              <a:defRPr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endParaRPr lang="bn-BD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4000" dirty="0" smtClean="0">
                <a:solidFill>
                  <a:srgbClr val="B80E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</a:t>
            </a:r>
          </a:p>
          <a:p>
            <a:pPr algn="ctr" defTabSz="914237">
              <a:defRPr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১১/০৩/২০২০ইং 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406" y="3244333"/>
            <a:ext cx="53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https://www.youtube.com/watch?v=fNsehsUvU20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" y="138544"/>
            <a:ext cx="12192000" cy="2618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</a:rPr>
              <a:t> চলো   সবাই  ভিডিও  দেখি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81599" y="192406"/>
            <a:ext cx="3481137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alt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"/>
          <a:stretch>
            <a:fillRect/>
          </a:stretch>
        </p:blipFill>
        <p:spPr bwMode="auto">
          <a:xfrm>
            <a:off x="548119" y="1133476"/>
            <a:ext cx="6005081" cy="235236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"/>
          <a:stretch>
            <a:fillRect/>
          </a:stretch>
        </p:blipFill>
        <p:spPr bwMode="auto">
          <a:xfrm>
            <a:off x="7066554" y="1133476"/>
            <a:ext cx="4747937" cy="2352358"/>
          </a:xfrm>
          <a:prstGeom prst="rect">
            <a:avLst/>
          </a:prstGeom>
          <a:ln w="76200">
            <a:solidFill>
              <a:srgbClr val="FF0000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9" y="4124725"/>
            <a:ext cx="6005081" cy="17225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47" y="4124725"/>
            <a:ext cx="4747944" cy="172258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5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18585" y="449482"/>
            <a:ext cx="3618287" cy="83099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alt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alt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01200" y="1502078"/>
            <a:ext cx="9698182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8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84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 ছোট প্রশ্ন করে পূর্বজ্ঞান যাচাইয়ের মাধ্যমে পাঠ ঘোষণা</a:t>
            </a:r>
            <a:endParaRPr lang="en-US" altLang="en-US" sz="384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17183" y="2776273"/>
            <a:ext cx="10266217" cy="38195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2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altLang="en-US" sz="432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32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32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32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পড়বো</a:t>
            </a:r>
            <a:endParaRPr lang="en-US" altLang="en-US" sz="432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altLang="en-US" sz="199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1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, ঐ </a:t>
            </a:r>
            <a:endParaRPr lang="en-US" altLang="en-US" sz="19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2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4" y="1146008"/>
            <a:ext cx="5247773" cy="41232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3" y="1146008"/>
            <a:ext cx="5247772" cy="41232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611352" y="5444836"/>
            <a:ext cx="5247773" cy="1260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ঐরাবত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2394" y="5444836"/>
            <a:ext cx="5247773" cy="1260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একতারা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860758"/>
            <a:ext cx="12192000" cy="19972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</a:rPr>
              <a:t>একতারা</a:t>
            </a:r>
            <a:r>
              <a:rPr lang="en-US" sz="11500" b="1" dirty="0" smtClean="0">
                <a:solidFill>
                  <a:schemeClr val="bg1"/>
                </a:solidFill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</a:rPr>
              <a:t>বাজে</a:t>
            </a:r>
            <a:r>
              <a:rPr lang="en-US" sz="11500" b="1" dirty="0" smtClean="0">
                <a:solidFill>
                  <a:schemeClr val="bg1"/>
                </a:solidFill>
              </a:rPr>
              <a:t> ।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7.PNG"/>
          <p:cNvPicPr>
            <a:picLocks noChangeAspect="1"/>
          </p:cNvPicPr>
          <p:nvPr/>
        </p:nvPicPr>
        <p:blipFill>
          <a:blip r:embed="rId2"/>
          <a:srcRect t="6577" b="73692"/>
          <a:stretch>
            <a:fillRect/>
          </a:stretch>
        </p:blipFill>
        <p:spPr>
          <a:xfrm>
            <a:off x="1" y="0"/>
            <a:ext cx="12191999" cy="48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44717"/>
            <a:ext cx="12192000" cy="2013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bg1"/>
                </a:solidFill>
              </a:rPr>
              <a:t>ঐরাবত সাজে ।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/>
          <a:srcRect l="4237" t="28808" r="3390" b="51756"/>
          <a:stretch>
            <a:fillRect/>
          </a:stretch>
        </p:blipFill>
        <p:spPr>
          <a:xfrm>
            <a:off x="0" y="0"/>
            <a:ext cx="12191999" cy="48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231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4</cp:revision>
  <dcterms:created xsi:type="dcterms:W3CDTF">2020-03-15T02:50:41Z</dcterms:created>
  <dcterms:modified xsi:type="dcterms:W3CDTF">2020-03-17T22:38:24Z</dcterms:modified>
</cp:coreProperties>
</file>