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6"/>
  </p:notesMasterIdLst>
  <p:sldIdLst>
    <p:sldId id="299" r:id="rId2"/>
    <p:sldId id="256" r:id="rId3"/>
    <p:sldId id="279" r:id="rId4"/>
    <p:sldId id="280" r:id="rId5"/>
    <p:sldId id="285" r:id="rId6"/>
    <p:sldId id="283" r:id="rId7"/>
    <p:sldId id="284" r:id="rId8"/>
    <p:sldId id="259" r:id="rId9"/>
    <p:sldId id="260" r:id="rId10"/>
    <p:sldId id="286" r:id="rId11"/>
    <p:sldId id="261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98073-7A1C-45FF-A54A-4CBDD39793D2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490D-A0CC-4A2A-964C-98188F95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বোর্ডে</a:t>
            </a:r>
            <a:r>
              <a:rPr lang="bn-BD" baseline="0" dirty="0" smtClean="0"/>
              <a:t> লিখে দেখাবো।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85E9D-D634-4CD0-AAB4-0EE4B5B3F2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6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12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54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9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6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A2DC4E-67B0-4079-9AFD-9792D67A243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019AAD-C7F1-40C7-86D2-FBE40907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879"/>
            <a:ext cx="3657601" cy="2185122"/>
          </a:xfrm>
          <a:prstGeom prst="rect">
            <a:avLst/>
          </a:prstGeom>
        </p:spPr>
      </p:pic>
      <p:pic>
        <p:nvPicPr>
          <p:cNvPr id="5" name="Picture 4" descr="7.PNG"/>
          <p:cNvPicPr>
            <a:picLocks noChangeAspect="1"/>
          </p:cNvPicPr>
          <p:nvPr/>
        </p:nvPicPr>
        <p:blipFill>
          <a:blip r:embed="rId3"/>
          <a:srcRect l="7049" t="44262" r="68644" b="43902"/>
          <a:stretch>
            <a:fillRect/>
          </a:stretch>
        </p:blipFill>
        <p:spPr>
          <a:xfrm>
            <a:off x="0" y="0"/>
            <a:ext cx="3657601" cy="2304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4022"/>
            <a:ext cx="3657601" cy="23688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55880"/>
              </p:ext>
            </p:extLst>
          </p:nvPr>
        </p:nvGraphicFramePr>
        <p:xfrm>
          <a:off x="3657600" y="-1"/>
          <a:ext cx="4655127" cy="685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55127">
                  <a:extLst>
                    <a:ext uri="{9D8B030D-6E8A-4147-A177-3AD203B41FA5}">
                      <a16:colId xmlns:a16="http://schemas.microsoft.com/office/drawing/2014/main" val="386569339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r>
                        <a:rPr lang="bn-BD" sz="13800" b="1" dirty="0" smtClean="0"/>
                        <a:t>ওল</a:t>
                      </a:r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4168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bn-BD" sz="11500" b="1" dirty="0" smtClean="0">
                          <a:solidFill>
                            <a:schemeClr val="tx2"/>
                          </a:solidFill>
                        </a:rPr>
                        <a:t>ওড়না</a:t>
                      </a:r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31049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bn-BD" sz="13800" b="1" dirty="0" smtClean="0"/>
                        <a:t>ঔষধ</a:t>
                      </a:r>
                      <a:r>
                        <a:rPr lang="bn-BD" sz="3600" baseline="0" dirty="0" smtClean="0"/>
                        <a:t>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9745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39555"/>
              </p:ext>
            </p:extLst>
          </p:nvPr>
        </p:nvGraphicFramePr>
        <p:xfrm>
          <a:off x="8312727" y="0"/>
          <a:ext cx="3879273" cy="68579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79273">
                  <a:extLst>
                    <a:ext uri="{9D8B030D-6E8A-4147-A177-3AD203B41FA5}">
                      <a16:colId xmlns:a16="http://schemas.microsoft.com/office/drawing/2014/main" val="144846436"/>
                    </a:ext>
                  </a:extLst>
                </a:gridCol>
              </a:tblGrid>
              <a:tr h="2285999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bn-BD" sz="13800" dirty="0" smtClean="0"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ও</a:t>
                      </a:r>
                      <a:endParaRPr lang="en-US" dirty="0">
                        <a:solidFill>
                          <a:srgbClr val="00B0F0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30855"/>
                  </a:ext>
                </a:extLst>
              </a:tr>
              <a:tr h="2285999">
                <a:tc>
                  <a:txBody>
                    <a:bodyPr/>
                    <a:lstStyle/>
                    <a:p>
                      <a:pPr algn="ctr"/>
                      <a:r>
                        <a:rPr lang="bn-BD" sz="13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ও</a:t>
                      </a:r>
                      <a:r>
                        <a:rPr lang="bn-BD" sz="9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</a:t>
                      </a:r>
                      <a:endParaRPr lang="en-US" sz="96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46040"/>
                  </a:ext>
                </a:extLst>
              </a:tr>
              <a:tr h="2285999">
                <a:tc>
                  <a:txBody>
                    <a:bodyPr/>
                    <a:lstStyle/>
                    <a:p>
                      <a:pPr algn="ctr"/>
                      <a:r>
                        <a:rPr lang="bn-BD" sz="13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bn-BD" sz="13800" b="1" dirty="0" smtClean="0">
                          <a:solidFill>
                            <a:srgbClr val="002060"/>
                          </a:solidFill>
                        </a:rPr>
                        <a:t>ঔ</a:t>
                      </a:r>
                      <a:r>
                        <a:rPr lang="bn-BD" sz="13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138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8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230581"/>
            <a:ext cx="6305549" cy="4627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/>
              <a:t> </a:t>
            </a:r>
            <a:r>
              <a:rPr lang="bn-BD" sz="28700" dirty="0" smtClean="0">
                <a:solidFill>
                  <a:schemeClr val="tx2">
                    <a:lumMod val="50000"/>
                  </a:schemeClr>
                </a:solidFill>
              </a:rPr>
              <a:t>ও</a:t>
            </a:r>
            <a:r>
              <a:rPr lang="bn-BD" sz="28700" dirty="0" smtClean="0"/>
              <a:t> </a:t>
            </a:r>
            <a:endParaRPr lang="en-US" sz="28700" dirty="0"/>
          </a:p>
        </p:txBody>
      </p:sp>
      <p:sp>
        <p:nvSpPr>
          <p:cNvPr id="3" name="Rectangle 2"/>
          <p:cNvSpPr/>
          <p:nvPr/>
        </p:nvSpPr>
        <p:spPr>
          <a:xfrm>
            <a:off x="6305549" y="2230580"/>
            <a:ext cx="5886451" cy="4627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/>
              <a:t> </a:t>
            </a:r>
            <a:r>
              <a:rPr lang="bn-BD" sz="28700" dirty="0" smtClean="0">
                <a:solidFill>
                  <a:schemeClr val="tx2">
                    <a:lumMod val="50000"/>
                  </a:schemeClr>
                </a:solidFill>
              </a:rPr>
              <a:t>ঔ</a:t>
            </a:r>
            <a:r>
              <a:rPr lang="bn-BD" sz="28700" dirty="0" smtClean="0"/>
              <a:t> </a:t>
            </a:r>
            <a:endParaRPr lang="en-US" sz="287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30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2"/>
                </a:solidFill>
              </a:rPr>
              <a:t>পড়ি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4"/>
          <a:srcRect l="2366" t="76547" r="79294" b="13237"/>
          <a:stretch>
            <a:fillRect/>
          </a:stretch>
        </p:blipFill>
        <p:spPr>
          <a:xfrm>
            <a:off x="401781" y="3613355"/>
            <a:ext cx="5417127" cy="3244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8436" y="457201"/>
            <a:ext cx="536171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লেখা শিখি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7.PNG"/>
          <p:cNvPicPr>
            <a:picLocks noChangeAspect="1"/>
          </p:cNvPicPr>
          <p:nvPr/>
        </p:nvPicPr>
        <p:blipFill>
          <a:blip r:embed="rId4"/>
          <a:srcRect l="51947" t="76821" r="30658" b="13376"/>
          <a:stretch>
            <a:fillRect/>
          </a:stretch>
        </p:blipFill>
        <p:spPr>
          <a:xfrm>
            <a:off x="6165273" y="3726873"/>
            <a:ext cx="5334000" cy="3131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8436" y="1607127"/>
            <a:ext cx="5361710" cy="18149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52121"/>
              </p:ext>
            </p:extLst>
          </p:nvPr>
        </p:nvGraphicFramePr>
        <p:xfrm>
          <a:off x="5777345" y="203557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7345" y="203557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9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591656" y="962347"/>
            <a:ext cx="5859799" cy="470898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 এবং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 সাথে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পড়।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DE92D-8D33-4045-839F-AFEC52EB1C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55" y="962347"/>
            <a:ext cx="4950836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643" y="142702"/>
            <a:ext cx="5014132" cy="9233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1325880"/>
            <a:ext cx="11208327" cy="431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1" y="2057400"/>
            <a:ext cx="7049336" cy="3498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1055"/>
            <a:ext cx="11679381" cy="1108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শিক্ষার্থীর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পাঠ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6412" y="572712"/>
            <a:ext cx="3444933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altLang="en-US" sz="4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altLang="en-US" sz="4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895" y="1579668"/>
            <a:ext cx="10972799" cy="341632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শিশুর নেতৃতে শিক্ষার্থীদের দলে বসতে </a:t>
            </a:r>
            <a:r>
              <a:rPr lang="bn-IN" alt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 </a:t>
            </a:r>
            <a:r>
              <a:rPr lang="bn-IN" alt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ছবি ও ছবির গল্প নিয়ে আলোচনা করতে এবং বর্ণ পড়তে </a:t>
            </a:r>
            <a:r>
              <a:rPr lang="bn-IN" alt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বলব।</a:t>
            </a:r>
            <a:endParaRPr lang="bn-IN" alt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75" y="951018"/>
            <a:ext cx="3478856" cy="20020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6450" y="183122"/>
            <a:ext cx="312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94" y="3109602"/>
            <a:ext cx="9614647" cy="22159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, ঔ </a:t>
            </a:r>
            <a:r>
              <a:rPr lang="bn-IN" sz="66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বর্ণদুটি</a:t>
            </a:r>
          </a:p>
          <a:p>
            <a:pPr algn="ctr"/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 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বলবে।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6837C-D410-4A70-9F21-97C9977CB6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3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018" y="374755"/>
            <a:ext cx="475959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097084">
              <a:defRPr/>
            </a:pPr>
            <a:r>
              <a:rPr lang="bn-IN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7200" b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22" y="1864174"/>
            <a:ext cx="11342786" cy="313932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 চিহ্নিত করে নিরাময়মূলক ব্যবস্থা গ্রহণ </a:t>
            </a:r>
            <a:r>
              <a:rPr lang="bn-IN" alt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করব।</a:t>
            </a:r>
            <a:endParaRPr lang="en-US" alt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9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56F79A-449F-4AEE-BB15-E88505981467}"/>
              </a:ext>
            </a:extLst>
          </p:cNvPr>
          <p:cNvSpPr txBox="1"/>
          <p:nvPr/>
        </p:nvSpPr>
        <p:spPr>
          <a:xfrm>
            <a:off x="3653582" y="157906"/>
            <a:ext cx="51592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মিল কর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440" y="1422766"/>
            <a:ext cx="1083985" cy="45243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D6DED6-9C6E-41C0-8A05-CA6FE6EFA4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7807"/>
              </p:ext>
            </p:extLst>
          </p:nvPr>
        </p:nvGraphicFramePr>
        <p:xfrm>
          <a:off x="1482436" y="719666"/>
          <a:ext cx="8677564" cy="593051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38782">
                  <a:extLst>
                    <a:ext uri="{9D8B030D-6E8A-4147-A177-3AD203B41FA5}">
                      <a16:colId xmlns:a16="http://schemas.microsoft.com/office/drawing/2014/main" val="1217201027"/>
                    </a:ext>
                  </a:extLst>
                </a:gridCol>
                <a:gridCol w="4338782">
                  <a:extLst>
                    <a:ext uri="{9D8B030D-6E8A-4147-A177-3AD203B41FA5}">
                      <a16:colId xmlns:a16="http://schemas.microsoft.com/office/drawing/2014/main" val="3636241674"/>
                    </a:ext>
                  </a:extLst>
                </a:gridCol>
              </a:tblGrid>
              <a:tr h="1976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50339"/>
                  </a:ext>
                </a:extLst>
              </a:tr>
              <a:tr h="1976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407977"/>
                  </a:ext>
                </a:extLst>
              </a:tr>
              <a:tr h="1976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5093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60000" y="719666"/>
            <a:ext cx="2032000" cy="194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</a:rPr>
              <a:t> ঔ 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60000" y="2707409"/>
            <a:ext cx="2032000" cy="194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</a:rPr>
              <a:t>ও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160000" y="4709776"/>
            <a:ext cx="2032000" cy="194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</a:rPr>
              <a:t>ও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38" y="705042"/>
            <a:ext cx="3080369" cy="1940407"/>
          </a:xfrm>
          <a:prstGeom prst="rect">
            <a:avLst/>
          </a:prstGeom>
        </p:spPr>
      </p:pic>
      <p:pic>
        <p:nvPicPr>
          <p:cNvPr id="26" name="Picture 25" descr="7.PNG"/>
          <p:cNvPicPr>
            <a:picLocks noChangeAspect="1"/>
          </p:cNvPicPr>
          <p:nvPr/>
        </p:nvPicPr>
        <p:blipFill>
          <a:blip r:embed="rId3"/>
          <a:srcRect l="7049" t="44262" r="68644" b="43902"/>
          <a:stretch>
            <a:fillRect/>
          </a:stretch>
        </p:blipFill>
        <p:spPr>
          <a:xfrm>
            <a:off x="1987259" y="4709775"/>
            <a:ext cx="3080368" cy="1940407"/>
          </a:xfrm>
          <a:prstGeom prst="rect">
            <a:avLst/>
          </a:prstGeom>
        </p:spPr>
      </p:pic>
      <p:pic>
        <p:nvPicPr>
          <p:cNvPr id="27" name="Picture 26" descr="12.PNG"/>
          <p:cNvPicPr>
            <a:picLocks noChangeAspect="1"/>
          </p:cNvPicPr>
          <p:nvPr/>
        </p:nvPicPr>
        <p:blipFill>
          <a:blip r:embed="rId3"/>
          <a:srcRect l="74855" t="41871" r="2549" b="45681"/>
          <a:stretch>
            <a:fillRect/>
          </a:stretch>
        </p:blipFill>
        <p:spPr>
          <a:xfrm>
            <a:off x="1931638" y="2755900"/>
            <a:ext cx="3191611" cy="18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5769 0.57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55 -0.286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29519 -0.288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3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86691"/>
            <a:ext cx="12192000" cy="4738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rgbClr val="FFFF00"/>
                </a:solidFill>
              </a:rPr>
              <a:t>স্বাগতম </a:t>
            </a:r>
            <a:endParaRPr lang="en-US" sz="23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6454" y="347703"/>
            <a:ext cx="860661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093"/>
              </p:ext>
            </p:extLst>
          </p:nvPr>
        </p:nvGraphicFramePr>
        <p:xfrm>
          <a:off x="1196454" y="1897029"/>
          <a:ext cx="9935571" cy="354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2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বর্ণ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619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ও</a:t>
                      </a:r>
                      <a:r>
                        <a:rPr lang="bn-BD" sz="72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619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ঔ</a:t>
                      </a:r>
                      <a:r>
                        <a:rPr lang="bn-BD" sz="72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92B500-59F6-41CF-A943-AFA2877480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274" y="1085128"/>
            <a:ext cx="4845651" cy="82593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90393"/>
            <a:r>
              <a:rPr lang="en-US" sz="476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মৌখিক 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4" y="4430270"/>
            <a:ext cx="114299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উচ্চারন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করতে বলব।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FC228-1F29-4FFC-BEEB-35889302D1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01EEA-64AE-403D-AC33-46FB8A5BA1E0}"/>
              </a:ext>
            </a:extLst>
          </p:cNvPr>
          <p:cNvSpPr txBox="1"/>
          <p:nvPr/>
        </p:nvSpPr>
        <p:spPr>
          <a:xfrm>
            <a:off x="0" y="2332778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>
                <a:solidFill>
                  <a:prstClr val="black"/>
                </a:solidFill>
                <a:latin typeface="NikoshBAN"/>
              </a:rPr>
              <a:t>পাঠে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উল্লেখিত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স্বরবর্ণ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দুইটি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দেখিয়ে</a:t>
            </a:r>
            <a:endParaRPr lang="en-US" sz="44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61CD9-8AF6-41AF-8A8A-76DBFD3BC912}"/>
              </a:ext>
            </a:extLst>
          </p:cNvPr>
          <p:cNvSpPr txBox="1"/>
          <p:nvPr/>
        </p:nvSpPr>
        <p:spPr>
          <a:xfrm>
            <a:off x="0" y="3050937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শিক্ষার্থীদের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কে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77408-B118-4A19-9ED8-607E7821EF07}"/>
              </a:ext>
            </a:extLst>
          </p:cNvPr>
          <p:cNvSpPr txBox="1"/>
          <p:nvPr/>
        </p:nvSpPr>
        <p:spPr>
          <a:xfrm>
            <a:off x="0" y="3738276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আলাদা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ভাবে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স্পষ্ট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ও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শুদ্ধভাবে</a:t>
            </a:r>
            <a:endParaRPr lang="en-US" sz="44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04436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374071"/>
            <a:ext cx="10820400" cy="2189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One Day  One Word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2923309"/>
            <a:ext cx="10820400" cy="31726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 </a:t>
            </a:r>
            <a:r>
              <a:rPr lang="bn-BD" sz="6600" b="1" dirty="0" smtClean="0"/>
              <a:t>ওল= এক প্রকার সবজি  ।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4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17" y="1323902"/>
            <a:ext cx="10492979" cy="237996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, ঈ</a:t>
            </a:r>
          </a:p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, ঔ </a:t>
            </a:r>
            <a:endParaRPr lang="bn-BD" sz="6600" b="1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১পৃষ্টা লিখে আনবে 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4411" y="1126917"/>
            <a:ext cx="1374365" cy="1252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0D82F-87D0-46BD-8259-FC8A7CD164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564"/>
            <a:ext cx="12192000" cy="4530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327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6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r>
              <a:rPr lang="en-US" sz="199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199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8809" y="1379622"/>
            <a:ext cx="10389633" cy="5342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</a:rPr>
              <a:t>আমি</a:t>
            </a:r>
            <a:r>
              <a:rPr lang="bn-BD" sz="8000" dirty="0" smtClean="0">
                <a:solidFill>
                  <a:srgbClr val="00B050"/>
                </a:solidFill>
              </a:rPr>
              <a:t>,</a:t>
            </a:r>
            <a:endParaRPr lang="en-US" sz="8000" dirty="0" smtClean="0">
              <a:solidFill>
                <a:srgbClr val="00B050"/>
              </a:solidFill>
            </a:endParaRPr>
          </a:p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</a:rPr>
              <a:t>তাছলিমা 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</a:rPr>
              <a:t>আক্তার 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</a:rPr>
              <a:t> প্রধান শিক্ষক </a:t>
            </a:r>
            <a:r>
              <a:rPr lang="bn-BD" sz="4000" dirty="0" smtClean="0">
                <a:solidFill>
                  <a:srgbClr val="C00000"/>
                </a:solidFill>
              </a:rPr>
              <a:t> </a:t>
            </a:r>
            <a:endParaRPr lang="bn-BD" sz="4000" dirty="0">
              <a:solidFill>
                <a:srgbClr val="C00000"/>
              </a:solidFill>
            </a:endParaRPr>
          </a:p>
          <a:p>
            <a:pPr algn="ctr"/>
            <a:r>
              <a:rPr lang="bn-BD" sz="4400" b="1" dirty="0">
                <a:solidFill>
                  <a:schemeClr val="tx1"/>
                </a:solidFill>
              </a:rPr>
              <a:t>রাংগা ঝিরি মোঃ ইউনুছ চৌঃ সঃপ্রাঃবিঃ</a:t>
            </a:r>
          </a:p>
          <a:p>
            <a:pPr algn="ctr"/>
            <a:r>
              <a:rPr lang="bn-BD" sz="4400" dirty="0">
                <a:solidFill>
                  <a:srgbClr val="FF3399"/>
                </a:solidFill>
              </a:rPr>
              <a:t>লামা , বান্দরবান । </a:t>
            </a:r>
            <a:endParaRPr lang="en-US" sz="4400" dirty="0">
              <a:solidFill>
                <a:srgbClr val="FF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632" y="112295"/>
            <a:ext cx="11678652" cy="64489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576" y="677882"/>
            <a:ext cx="8821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পাঠ পরিচিতিঃ</a:t>
            </a:r>
            <a:endParaRPr lang="en-US" sz="5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8491" y="1555792"/>
            <a:ext cx="619094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  </a:t>
            </a:r>
            <a:endParaRPr lang="bn-BD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 </a:t>
            </a:r>
            <a:endParaRPr lang="bn-BD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পাঠঃ১২  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  ও , ঔ</a:t>
            </a:r>
            <a:endParaRPr lang="bn-BD" sz="4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পৃষ্ঠাঃ১৫</a:t>
            </a:r>
            <a:r>
              <a:rPr lang="bn-BD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</a:rPr>
              <a:t>তারিখঃ ১৮/০৩/২০২০ইং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1" y="1601212"/>
            <a:ext cx="3470334" cy="45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8FF0A7-530B-495C-B7FE-B4D9A9B743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B74DC-84C6-4372-81DC-342B22B6EF50}"/>
              </a:ext>
            </a:extLst>
          </p:cNvPr>
          <p:cNvSpPr/>
          <p:nvPr/>
        </p:nvSpPr>
        <p:spPr>
          <a:xfrm>
            <a:off x="3509749" y="1003110"/>
            <a:ext cx="5172501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এসো একটি ভিডিও দেখি-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230" y="3244334"/>
            <a:ext cx="492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https://www.youtube.com/watch?v=rVHLRNkGZmE</a:t>
            </a:r>
          </a:p>
        </p:txBody>
      </p:sp>
    </p:spTree>
    <p:extLst>
      <p:ext uri="{BB962C8B-B14F-4D97-AF65-F5344CB8AC3E}">
        <p14:creationId xmlns:p14="http://schemas.microsoft.com/office/powerpoint/2010/main" val="34913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0" y="188737"/>
            <a:ext cx="5213684" cy="83099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alt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alt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5431" y="1143485"/>
            <a:ext cx="11245515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8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84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 ছোট প্রশ্ন করে পূর্বজ্ঞান যাচাইয়ের মাধ্যমে পাঠ ঘোষণা</a:t>
            </a:r>
            <a:endParaRPr lang="en-US" altLang="en-US" sz="384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5431" y="2417680"/>
            <a:ext cx="11245515" cy="38195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2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altLang="en-US" sz="432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32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32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32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পড়বো</a:t>
            </a:r>
            <a:endParaRPr lang="en-US" altLang="en-US" sz="432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altLang="en-US" sz="19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, ঔ</a:t>
            </a:r>
            <a:endParaRPr lang="en-US" altLang="en-US" sz="19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89566" y="677315"/>
            <a:ext cx="5818908" cy="110799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alt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"/>
          <a:stretch>
            <a:fillRect/>
          </a:stretch>
        </p:blipFill>
        <p:spPr bwMode="auto">
          <a:xfrm>
            <a:off x="381858" y="2443209"/>
            <a:ext cx="6005081" cy="235236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"/>
          <a:stretch>
            <a:fillRect/>
          </a:stretch>
        </p:blipFill>
        <p:spPr bwMode="auto">
          <a:xfrm>
            <a:off x="6386953" y="2443215"/>
            <a:ext cx="4747937" cy="2352358"/>
          </a:xfrm>
          <a:prstGeom prst="rect">
            <a:avLst/>
          </a:prstGeom>
          <a:ln w="76200">
            <a:solidFill>
              <a:srgbClr val="00B050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5" y="4795579"/>
            <a:ext cx="6005081" cy="172258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6" y="4795579"/>
            <a:ext cx="4747944" cy="172258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124690"/>
            <a:ext cx="5721926" cy="4918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4509" y="5043054"/>
            <a:ext cx="8659091" cy="170410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</a:rPr>
              <a:t> </a:t>
            </a:r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ওড়না চাই । </a:t>
            </a:r>
            <a:r>
              <a:rPr lang="bn-BD" sz="8000" b="1" dirty="0" smtClean="0">
                <a:solidFill>
                  <a:srgbClr val="002060"/>
                </a:solidFill>
              </a:rPr>
              <a:t> 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28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3" y="0"/>
            <a:ext cx="5818909" cy="53201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0"/>
            <a:ext cx="12192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rgbClr val="00B0F0"/>
                </a:solidFill>
              </a:rPr>
              <a:t> ঔষধ খাই </a:t>
            </a:r>
            <a:endParaRPr lang="en-US" sz="9600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234</Words>
  <Application>Microsoft Office PowerPoint</Application>
  <PresentationFormat>Widescreen</PresentationFormat>
  <Paragraphs>73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Gothic</vt:lpstr>
      <vt:lpstr>NikoshBAN</vt:lpstr>
      <vt:lpstr>Vrinda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26</cp:revision>
  <dcterms:created xsi:type="dcterms:W3CDTF">2020-03-11T12:41:11Z</dcterms:created>
  <dcterms:modified xsi:type="dcterms:W3CDTF">2020-03-18T13:58:55Z</dcterms:modified>
</cp:coreProperties>
</file>