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2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8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976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8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7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50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56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8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2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2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376A-2FEC-4961-8A16-6AC8D80BFE4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46C9-D11C-4B24-8B61-C13F02CA1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03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FEFE26-48A8-44D6-AAA3-CA793BC2B04D}"/>
              </a:ext>
            </a:extLst>
          </p:cNvPr>
          <p:cNvSpPr/>
          <p:nvPr/>
        </p:nvSpPr>
        <p:spPr>
          <a:xfrm>
            <a:off x="3089429" y="2752078"/>
            <a:ext cx="5974672" cy="1569660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D89D61-4243-4E0D-A4BB-FFD74B70D459}"/>
              </a:ext>
            </a:extLst>
          </p:cNvPr>
          <p:cNvSpPr/>
          <p:nvPr/>
        </p:nvSpPr>
        <p:spPr>
          <a:xfrm>
            <a:off x="871253" y="2644170"/>
            <a:ext cx="104494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Welcome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091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D952-0A4D-403D-890D-36596A4D5E93}"/>
              </a:ext>
            </a:extLst>
          </p:cNvPr>
          <p:cNvSpPr txBox="1">
            <a:spLocks/>
          </p:cNvSpPr>
          <p:nvPr/>
        </p:nvSpPr>
        <p:spPr>
          <a:xfrm>
            <a:off x="989120" y="2593574"/>
            <a:ext cx="10213760" cy="16708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আশা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করি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তোমরা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ভাবসমরসারণ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লেখার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বিষয়টা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বুঝতে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পেরেছ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এরপর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আমরা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একটি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কন্টেন্ট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দেব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যেটাতে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সারাংশ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বা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সারমর্ম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লেখার নিয়ম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থাকবে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ততদিন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ভালো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থাকবে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,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সুস্থ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থাকবে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মনে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রাখবে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আমরা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ঘরে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করোনা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দূরে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জয়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বাংলা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,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জয়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dirty="0" err="1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বঙ্গবন্ধু</a:t>
            </a:r>
            <a:r>
              <a:rPr lang="en-US" dirty="0">
                <a:effectLst/>
                <a:latin typeface="Ador Shodesh" panose="02000506000000020003" pitchFamily="2" charset="0"/>
                <a:ea typeface="Galada" panose="02000506000000020003" pitchFamily="2" charset="0"/>
                <a:cs typeface="Ador Shodesh" panose="02000506000000020003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204817581"/>
      </p:ext>
    </p:extLst>
  </p:cSld>
  <p:clrMapOvr>
    <a:masterClrMapping/>
  </p:clrMapOvr>
  <p:transition spd="slow">
    <p:push dir="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3849-AE8A-46FA-A6F9-7284AE7055F3}"/>
              </a:ext>
            </a:extLst>
          </p:cNvPr>
          <p:cNvSpPr txBox="1">
            <a:spLocks/>
          </p:cNvSpPr>
          <p:nvPr/>
        </p:nvSpPr>
        <p:spPr>
          <a:xfrm>
            <a:off x="989120" y="2777138"/>
            <a:ext cx="10213760" cy="13037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তোমাদের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জন্য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বাড়ির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কাজ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-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এ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নিয়মগুলো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অনুসরণ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করে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একটি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ভাবসম্প্রসারণ </a:t>
            </a:r>
            <a:r>
              <a:rPr lang="en-US" sz="4000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লিখ</a:t>
            </a:r>
            <a:r>
              <a:rPr lang="en-US" sz="4000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39729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79A7-BA29-4FDD-B34E-90E88CC3A0C9}"/>
              </a:ext>
            </a:extLst>
          </p:cNvPr>
          <p:cNvSpPr txBox="1">
            <a:spLocks/>
          </p:cNvSpPr>
          <p:nvPr/>
        </p:nvSpPr>
        <p:spPr>
          <a:xfrm>
            <a:off x="1374929" y="2948680"/>
            <a:ext cx="9442142" cy="96063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dirty="0">
                <a:effectLst/>
                <a:latin typeface="+mn-lt"/>
                <a:ea typeface="Galada" panose="02000506000000020003" pitchFamily="2" charset="0"/>
                <a:cs typeface="Kalpurush" panose="02000600000000000000" pitchFamily="2" charset="0"/>
              </a:rPr>
              <a:t>Stay home, stay safe</a:t>
            </a:r>
          </a:p>
        </p:txBody>
      </p:sp>
    </p:spTree>
    <p:extLst>
      <p:ext uri="{BB962C8B-B14F-4D97-AF65-F5344CB8AC3E}">
        <p14:creationId xmlns:p14="http://schemas.microsoft.com/office/powerpoint/2010/main" val="29675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A8945C-DC37-406A-A359-5A54F0ECD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56" y="2235349"/>
            <a:ext cx="2387302" cy="238730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17EE99-CEC2-4C92-B064-1AC441204236}"/>
              </a:ext>
            </a:extLst>
          </p:cNvPr>
          <p:cNvSpPr/>
          <p:nvPr/>
        </p:nvSpPr>
        <p:spPr>
          <a:xfrm>
            <a:off x="3464952" y="2967335"/>
            <a:ext cx="4374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Subscribe 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62745-E332-497E-81DF-0A93A126437E}"/>
              </a:ext>
            </a:extLst>
          </p:cNvPr>
          <p:cNvSpPr/>
          <p:nvPr/>
        </p:nvSpPr>
        <p:spPr>
          <a:xfrm>
            <a:off x="7839291" y="2960650"/>
            <a:ext cx="3763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 YouTube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E5961A-E356-4041-972A-2FCA1B644663}"/>
              </a:ext>
            </a:extLst>
          </p:cNvPr>
          <p:cNvSpPr/>
          <p:nvPr/>
        </p:nvSpPr>
        <p:spPr>
          <a:xfrm>
            <a:off x="3587649" y="3805508"/>
            <a:ext cx="7833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Don’t Forget to Like</a:t>
            </a:r>
          </a:p>
        </p:txBody>
      </p:sp>
    </p:spTree>
    <p:extLst>
      <p:ext uri="{BB962C8B-B14F-4D97-AF65-F5344CB8AC3E}">
        <p14:creationId xmlns:p14="http://schemas.microsoft.com/office/powerpoint/2010/main" val="26227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F19328-D947-449D-A62A-8F985163EE71}"/>
              </a:ext>
            </a:extLst>
          </p:cNvPr>
          <p:cNvSpPr/>
          <p:nvPr/>
        </p:nvSpPr>
        <p:spPr>
          <a:xfrm>
            <a:off x="893933" y="2967335"/>
            <a:ext cx="3142207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শিক্</a:t>
            </a:r>
            <a:r>
              <a:rPr lang="as-IN" sz="54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ষ</a:t>
            </a:r>
            <a:r>
              <a:rPr lang="en-US" sz="54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ক </a:t>
            </a:r>
            <a:r>
              <a:rPr lang="as-IN" sz="54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en-US" sz="5400" dirty="0" err="1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রিচিতি</a:t>
            </a:r>
            <a:endParaRPr lang="en-US" sz="5400" b="0" cap="none" spc="0" dirty="0">
              <a:ln w="0"/>
              <a:solidFill>
                <a:schemeClr val="tx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0BD4D-9BEF-434A-AF14-B0B4E111E117}"/>
              </a:ext>
            </a:extLst>
          </p:cNvPr>
          <p:cNvSpPr/>
          <p:nvPr/>
        </p:nvSpPr>
        <p:spPr>
          <a:xfrm>
            <a:off x="5060213" y="1720840"/>
            <a:ext cx="6279283" cy="34163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নামঃ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শাহিদা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নেছা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খাদিজা</a:t>
            </a:r>
            <a:endParaRPr lang="en-US" sz="5400" b="0" cap="none" spc="0" dirty="0">
              <a:ln w="0"/>
              <a:solidFill>
                <a:schemeClr val="accent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  <a:p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সহকারী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শিক্ষক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</a:p>
          <a:p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নওহাটা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এ.আর.এম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উচ্চ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বিদ্যালয়</a:t>
            </a:r>
            <a:endParaRPr lang="en-US" sz="5400" b="0" cap="none" spc="0" dirty="0">
              <a:ln w="0"/>
              <a:solidFill>
                <a:schemeClr val="accent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  <a:p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মুকসুদপুর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, </a:t>
            </a:r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গোপালগঞ্জ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128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DE4EB7-F3E6-4E34-BEE3-D5B25DA9E05F}"/>
              </a:ext>
            </a:extLst>
          </p:cNvPr>
          <p:cNvSpPr/>
          <p:nvPr/>
        </p:nvSpPr>
        <p:spPr>
          <a:xfrm>
            <a:off x="2894714" y="843378"/>
            <a:ext cx="6391922" cy="683581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7F26D9-0A35-483D-8392-42FE9B2A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আজকে</a:t>
            </a:r>
            <a:r>
              <a:rPr lang="en-US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 </a:t>
            </a:r>
            <a:r>
              <a:rPr lang="en-US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আম</a:t>
            </a:r>
            <a:r>
              <a:rPr lang="as-IN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র</a:t>
            </a:r>
            <a:r>
              <a:rPr lang="en-US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া </a:t>
            </a:r>
            <a:r>
              <a:rPr lang="as-IN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এ</a:t>
            </a:r>
            <a:r>
              <a:rPr lang="en-US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কটু</a:t>
            </a:r>
            <a:r>
              <a:rPr lang="en-US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 </a:t>
            </a:r>
            <a:r>
              <a:rPr lang="en-US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অন্য</a:t>
            </a:r>
            <a:r>
              <a:rPr lang="en-US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 </a:t>
            </a:r>
            <a:r>
              <a:rPr lang="en-US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টপিক</a:t>
            </a:r>
            <a:r>
              <a:rPr lang="en-US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 </a:t>
            </a:r>
            <a:r>
              <a:rPr lang="as-IN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শ</a:t>
            </a:r>
            <a:r>
              <a:rPr lang="en-US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িখব</a:t>
            </a:r>
            <a:endParaRPr lang="en-US" dirty="0">
              <a:effectLst/>
              <a:latin typeface="Galada" panose="02000506000000020003" pitchFamily="2" charset="0"/>
              <a:ea typeface="Galada" panose="02000506000000020003" pitchFamily="2" charset="0"/>
              <a:cs typeface="Galada" panose="02000506000000020003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04AF0FC-A437-4076-A487-A3967F7E6089}"/>
              </a:ext>
            </a:extLst>
          </p:cNvPr>
          <p:cNvSpPr/>
          <p:nvPr/>
        </p:nvSpPr>
        <p:spPr>
          <a:xfrm>
            <a:off x="2414726" y="2549368"/>
            <a:ext cx="7554897" cy="153642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176326-6B88-4CB8-8A45-A19D84756DD4}"/>
              </a:ext>
            </a:extLst>
          </p:cNvPr>
          <p:cNvSpPr txBox="1">
            <a:spLocks/>
          </p:cNvSpPr>
          <p:nvPr/>
        </p:nvSpPr>
        <p:spPr>
          <a:xfrm>
            <a:off x="1048439" y="2765839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ভাবসম্প্রসারণ লেখার নিয়ম </a:t>
            </a:r>
          </a:p>
        </p:txBody>
      </p:sp>
    </p:spTree>
    <p:extLst>
      <p:ext uri="{BB962C8B-B14F-4D97-AF65-F5344CB8AC3E}">
        <p14:creationId xmlns:p14="http://schemas.microsoft.com/office/powerpoint/2010/main" val="651538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DAC2B3F-CA89-43CA-84CD-C6BA96D083EE}"/>
              </a:ext>
            </a:extLst>
          </p:cNvPr>
          <p:cNvSpPr/>
          <p:nvPr/>
        </p:nvSpPr>
        <p:spPr>
          <a:xfrm>
            <a:off x="5141651" y="88777"/>
            <a:ext cx="1908699" cy="91928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AE14D1-DE2F-4011-821D-C040C3335731}"/>
              </a:ext>
            </a:extLst>
          </p:cNvPr>
          <p:cNvSpPr txBox="1">
            <a:spLocks/>
          </p:cNvSpPr>
          <p:nvPr/>
        </p:nvSpPr>
        <p:spPr>
          <a:xfrm>
            <a:off x="4682970" y="268256"/>
            <a:ext cx="2826059" cy="73980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>
                <a:effectLst/>
                <a:latin typeface="Galada" panose="02000506000000020003" pitchFamily="2" charset="0"/>
                <a:ea typeface="Galada" panose="02000506000000020003" pitchFamily="2" charset="0"/>
                <a:cs typeface="Galada" panose="02000506000000020003" pitchFamily="2" charset="0"/>
              </a:rPr>
              <a:t>উপায়</a:t>
            </a:r>
            <a:endParaRPr lang="en-US" sz="4800" dirty="0">
              <a:effectLst/>
              <a:latin typeface="Galada" panose="02000506000000020003" pitchFamily="2" charset="0"/>
              <a:ea typeface="Galada" panose="02000506000000020003" pitchFamily="2" charset="0"/>
              <a:cs typeface="Galada" panose="02000506000000020003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751E0F-D7C4-449D-9482-D8CAC28E7744}"/>
              </a:ext>
            </a:extLst>
          </p:cNvPr>
          <p:cNvSpPr txBox="1">
            <a:spLocks/>
          </p:cNvSpPr>
          <p:nvPr/>
        </p:nvSpPr>
        <p:spPr>
          <a:xfrm>
            <a:off x="989120" y="2095869"/>
            <a:ext cx="10213760" cy="26662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১.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উদ্ধৃত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অংশ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বারবার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মনযোগ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দিয়ে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পড়ে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ভেতরের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ভাবটি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বুঝতে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চেষ্টা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মূলভাবের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সংকেত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উদ্ধৃতির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কোন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অংশে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প্রছন্ন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রয়েছে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,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খুজে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করতে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পারলে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ভাবববস্তু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বোঝা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সহজ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উদ্ধৃত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অংশে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সাধারণত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মূলভাব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একটি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হয়ে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থাকে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ভাবটি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বুঝে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নিয়ে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সম্প্রসারণ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811491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DEBE-F89F-4997-8504-5E24967A2A75}"/>
              </a:ext>
            </a:extLst>
          </p:cNvPr>
          <p:cNvSpPr txBox="1">
            <a:spLocks/>
          </p:cNvSpPr>
          <p:nvPr/>
        </p:nvSpPr>
        <p:spPr>
          <a:xfrm>
            <a:off x="989120" y="2901148"/>
            <a:ext cx="10213760" cy="1055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২. ভাবসম্প্রসারণ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অনুশীলন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সময়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অভিধান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দেখে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অপরিচিত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শব্দের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অর্থ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জেনে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নেওয়া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উচিত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91562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FBDE-AA20-49A6-8F43-9E234C9F3304}"/>
              </a:ext>
            </a:extLst>
          </p:cNvPr>
          <p:cNvSpPr txBox="1">
            <a:spLocks/>
          </p:cNvSpPr>
          <p:nvPr/>
        </p:nvSpPr>
        <p:spPr>
          <a:xfrm>
            <a:off x="989120" y="2546041"/>
            <a:ext cx="10213760" cy="17659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৩.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ভাবসম্প্রসারণের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দৈর্ঘ্য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সম্বন্ধে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ধরাবাধা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নিয়ম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নেই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প্রবন্ধের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মতো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বড়ো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কিংবা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সারমর্মের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মতো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ছোট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ভাবসম্প্রসারণের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বাক্য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সংখ্যা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১০টির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কম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ও ১৫-১৬টির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বেশি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হওয়াই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ভালো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88902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A1C23-A7D6-4CD0-9874-CBEADE974C51}"/>
              </a:ext>
            </a:extLst>
          </p:cNvPr>
          <p:cNvSpPr txBox="1">
            <a:spLocks/>
          </p:cNvSpPr>
          <p:nvPr/>
        </p:nvSpPr>
        <p:spPr>
          <a:xfrm>
            <a:off x="989120" y="2546041"/>
            <a:ext cx="10213760" cy="17659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৪.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মূলভাবটি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সহজ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সরল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ভাষায়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সম্প্রসারিত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বিশদ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একই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ধরনের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কথা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বারবার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লিখবে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অন্য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কোন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নতুন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ভাবান্তর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কথা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যেন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এসে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যায়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,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সেদিকে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বিশেষ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খেয়াল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রাখবে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837739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49700-4243-4410-A59B-F67493626F98}"/>
              </a:ext>
            </a:extLst>
          </p:cNvPr>
          <p:cNvSpPr txBox="1">
            <a:spLocks/>
          </p:cNvSpPr>
          <p:nvPr/>
        </p:nvSpPr>
        <p:spPr>
          <a:xfrm>
            <a:off x="989120" y="2837710"/>
            <a:ext cx="10213760" cy="11825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৫.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উদ্ধৃত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অংশে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কোন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উপমা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রূপক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থাকলে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অন্তনির্হিত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তাতপর্য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ভালোভাবে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ফুটিয়ে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তোলার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চেষ্টা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করতে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হবে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40142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9D74-1194-4BCD-98C5-2F327424A5BF}"/>
              </a:ext>
            </a:extLst>
          </p:cNvPr>
          <p:cNvSpPr txBox="1">
            <a:spLocks/>
          </p:cNvSpPr>
          <p:nvPr/>
        </p:nvSpPr>
        <p:spPr>
          <a:xfrm>
            <a:off x="989120" y="2593574"/>
            <a:ext cx="10213760" cy="16708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৬. ভাবসম্প্রসারণ লেখার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সময়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কোনরকম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শিরোনাম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দেওয়ার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দরকার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পরে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লেখকের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কবির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নামও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উল্লেখ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কিংবা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ব্যাখ্যার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মতো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‘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কবি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বলেছেন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’ এ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ধরনের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বাক্যাংশ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ব্যবহার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করতে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হয়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 </a:t>
            </a:r>
            <a:r>
              <a:rPr lang="en-US" dirty="0" err="1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না</a:t>
            </a:r>
            <a:r>
              <a:rPr lang="en-US" dirty="0">
                <a:effectLst/>
                <a:latin typeface="BenSenHandwriting" panose="02000500020000020004" pitchFamily="2" charset="0"/>
                <a:ea typeface="Galada" panose="02000506000000020003" pitchFamily="2" charset="0"/>
                <a:cs typeface="BenSenHandwriting" panose="02000500020000020004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5953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68</TotalTime>
  <Words>296</Words>
  <Application>Microsoft Office PowerPoint</Application>
  <PresentationFormat>Widescreen</PresentationFormat>
  <Paragraphs>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Ador Shodesh</vt:lpstr>
      <vt:lpstr>Arial</vt:lpstr>
      <vt:lpstr>BenSenHandwriting</vt:lpstr>
      <vt:lpstr>Bookman Old Style</vt:lpstr>
      <vt:lpstr>Galada</vt:lpstr>
      <vt:lpstr>Rockwell</vt:lpstr>
      <vt:lpstr>Damask</vt:lpstr>
      <vt:lpstr>PowerPoint Presentation</vt:lpstr>
      <vt:lpstr>PowerPoint Presentation</vt:lpstr>
      <vt:lpstr>আজকে আমরা একটু অন্য টপিক শিখব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Swopnil Khan</dc:creator>
  <cp:lastModifiedBy>Swopnil Khan</cp:lastModifiedBy>
  <cp:revision>9</cp:revision>
  <dcterms:created xsi:type="dcterms:W3CDTF">2020-04-01T15:29:46Z</dcterms:created>
  <dcterms:modified xsi:type="dcterms:W3CDTF">2020-04-01T17:00:05Z</dcterms:modified>
</cp:coreProperties>
</file>