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9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C26AA-03F3-4CDB-9689-2E3D04915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337559-D4AF-4BA6-A6D5-C5D9FC982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F5539-57F4-4BC7-9F00-FE55069B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FA9D-71F8-4865-BAB3-9A91413A90B2}" type="datetimeFigureOut">
              <a:rPr lang="en-SG" smtClean="0"/>
              <a:t>2/4/2020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F85B2-E37B-4439-9642-59F6D289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52415-6DA7-4BF5-9796-D9590628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D778-C63D-4FCC-B55C-796D936DDF0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7691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10981-FDF9-47CB-A976-E2B3448CE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2F6F5-1D0E-4431-AE49-BB6C00231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61173-FFC5-4081-90E6-362BA4399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FA9D-71F8-4865-BAB3-9A91413A90B2}" type="datetimeFigureOut">
              <a:rPr lang="en-SG" smtClean="0"/>
              <a:t>2/4/2020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13A65-8DC0-470C-BEDA-9CF7067B6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F8946-A4F0-4019-B54A-09B793A5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D778-C63D-4FCC-B55C-796D936DDF0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4849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60E3BB-799F-4A54-BD8A-1FF1C5850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5E923-D643-4084-B12A-C4BABC295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927D7-3D40-450A-944E-E12D02042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FA9D-71F8-4865-BAB3-9A91413A90B2}" type="datetimeFigureOut">
              <a:rPr lang="en-SG" smtClean="0"/>
              <a:t>2/4/2020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7660A-E836-4D24-85D3-0EA8573C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2351-1894-41D3-A0A5-F140538F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D778-C63D-4FCC-B55C-796D936DDF0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0198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15686-8976-4A5B-8427-9856086C5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298C7-DB75-48EA-8771-834F3F876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52063-72A7-45D3-9AAA-4CAFB720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FA9D-71F8-4865-BAB3-9A91413A90B2}" type="datetimeFigureOut">
              <a:rPr lang="en-SG" smtClean="0"/>
              <a:t>2/4/2020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B56C6-478F-4BCE-953E-91158849A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8272-0130-4A6E-9523-12650DF7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D778-C63D-4FCC-B55C-796D936DDF0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846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F6F07-11A0-4407-90EB-3180D7E74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8FF54-2452-4DFD-B231-DBF2C3F90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574B2-13DA-4DD2-83B8-B520A224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FA9D-71F8-4865-BAB3-9A91413A90B2}" type="datetimeFigureOut">
              <a:rPr lang="en-SG" smtClean="0"/>
              <a:t>2/4/2020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289E8-DCD0-4A68-AE82-D36B6E15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3046D-91EE-4DAE-825C-832F47BA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D778-C63D-4FCC-B55C-796D936DDF0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943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10CF8-D8D3-42D1-8A69-D715E83A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38430-F824-4726-9F78-F443F3BF7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1BE728-D833-4007-9B52-CD88B6D8F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ABE4D-572F-4D69-981B-B9DB9315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FA9D-71F8-4865-BAB3-9A91413A90B2}" type="datetimeFigureOut">
              <a:rPr lang="en-SG" smtClean="0"/>
              <a:t>2/4/2020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31E3B-EE1B-4FC6-A01A-C9CBF9FA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71E20-1A07-498A-B4B6-CBC25E84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D778-C63D-4FCC-B55C-796D936DDF0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1070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9EE41-0417-49B9-8D0C-D9E72D722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7406B-1D61-41A4-8381-09F356998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679B9-723A-4F54-9E15-0362B6CBA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2A5E1-C14E-47F7-9BBC-658E0D638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AF3978-C63B-4D5B-97BE-04C3AF99A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3060D3-37FF-4068-BFFB-CF5602051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FA9D-71F8-4865-BAB3-9A91413A90B2}" type="datetimeFigureOut">
              <a:rPr lang="en-SG" smtClean="0"/>
              <a:t>2/4/2020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F284D-BD28-43D1-B81A-AB8555802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BF90C0-29AA-485B-A74E-84E6165E5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D778-C63D-4FCC-B55C-796D936DDF0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567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C64B-A5A8-40F8-BE23-E2C1E557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257BAC-72C2-49CF-9C1D-F7D8E7199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FA9D-71F8-4865-BAB3-9A91413A90B2}" type="datetimeFigureOut">
              <a:rPr lang="en-SG" smtClean="0"/>
              <a:t>2/4/2020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A999B6-9005-4AF4-BC3C-CF59D3595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2E35C-F618-49BD-B663-2398EBC2E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D778-C63D-4FCC-B55C-796D936DDF0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0071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9320E7-9A5C-43FE-A20D-B6FC1206C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FA9D-71F8-4865-BAB3-9A91413A90B2}" type="datetimeFigureOut">
              <a:rPr lang="en-SG" smtClean="0"/>
              <a:t>2/4/2020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57FD8A-669E-4EC2-9A8C-D5F9D4D0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FA066-5706-4954-A6F6-0382A2AA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D778-C63D-4FCC-B55C-796D936DDF0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7932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DED4-19EE-43DF-9E92-E915C8E3A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5E1E1-7C32-490C-92A7-1AC250833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7F362-FAF8-49BD-9841-B5D4C3471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8BDC0-30A6-4C06-9C21-A023E1F9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FA9D-71F8-4865-BAB3-9A91413A90B2}" type="datetimeFigureOut">
              <a:rPr lang="en-SG" smtClean="0"/>
              <a:t>2/4/2020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166A2-08EC-4A99-81CF-1BD699D9B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7C060-CAEF-4961-9344-11035DEDC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D778-C63D-4FCC-B55C-796D936DDF0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9052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0B9BE-207B-4229-A78B-A33DDCD11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A445A3-E9B9-4DBC-BE35-280CA87263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2C04F-6010-49FB-9FA0-A32F742E4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570DA-0DF1-4D18-9B46-6C54F8837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FA9D-71F8-4865-BAB3-9A91413A90B2}" type="datetimeFigureOut">
              <a:rPr lang="en-SG" smtClean="0"/>
              <a:t>2/4/2020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5F21A-AC1D-4614-B52D-1F410C93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3CF45-4A64-4016-807C-F5E47E81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D778-C63D-4FCC-B55C-796D936DDF0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5506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CDC9E7-948B-4CDE-83E6-8AFA3EC9C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51648-9215-4EC8-9D02-43A3B5343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D8987-5FE0-40B1-8E63-51B264A14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DFA9D-71F8-4865-BAB3-9A91413A90B2}" type="datetimeFigureOut">
              <a:rPr lang="en-SG" smtClean="0"/>
              <a:t>2/4/2020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6606D-FAAF-4D5B-A874-161B428A2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B0FC2-97B1-4F79-A4AA-BF2949688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AD778-C63D-4FCC-B55C-796D936DDF0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3968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46B00B-50F0-4CB4-BFB5-C357E4FF3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480" y="2139885"/>
            <a:ext cx="6202837" cy="34279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DD74A6-ED26-4EDD-9033-AC22A85FA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250" y="1604251"/>
            <a:ext cx="4444369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7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C2BA26-FCCD-40FD-BA11-F55D3A551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1" y="377073"/>
            <a:ext cx="12022318" cy="610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51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C6BE21-D9F0-4CCC-A0E4-1823FBFB9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20" y="214460"/>
            <a:ext cx="11029360" cy="642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3C79EF-9E37-4630-8B39-EE9F18D01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86" y="197963"/>
            <a:ext cx="11481847" cy="67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2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61ED3C-BFF1-4FCF-BD05-C385D6163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1" y="348792"/>
            <a:ext cx="11415859" cy="65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6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DFD31F-33F5-46D0-B35C-F3E035537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79" y="65989"/>
            <a:ext cx="10171522" cy="66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6A2AEC-36D4-4070-A5BA-000395370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08" y="263951"/>
            <a:ext cx="10209229" cy="65940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2BAF4F-9D42-438C-A2EA-F147A98BB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908" y="416351"/>
            <a:ext cx="10209229" cy="659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5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672A30-E0D5-4F11-87F6-B5B6896B3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53" y="443061"/>
            <a:ext cx="9634193" cy="54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5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FDC861-BB59-4DED-95FB-3519EAEAD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81" y="339365"/>
            <a:ext cx="10558021" cy="608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4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1959AA-B493-4023-9686-6F9A6CC55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35" y="94269"/>
            <a:ext cx="9219415" cy="604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9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A32502-A5E1-4400-9334-F54F9D02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30" y="1187777"/>
            <a:ext cx="9511644" cy="5316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B0A7B9-D729-4769-8A6B-4DA55B9BAB1E}"/>
              </a:ext>
            </a:extLst>
          </p:cNvPr>
          <p:cNvSpPr txBox="1"/>
          <p:nvPr/>
        </p:nvSpPr>
        <p:spPr>
          <a:xfrm>
            <a:off x="2870545" y="479891"/>
            <a:ext cx="621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4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40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4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41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07F513-F248-415C-AEC8-0C31D8564E6C}"/>
              </a:ext>
            </a:extLst>
          </p:cNvPr>
          <p:cNvSpPr txBox="1"/>
          <p:nvPr/>
        </p:nvSpPr>
        <p:spPr>
          <a:xfrm>
            <a:off x="-2487856" y="654319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err="1"/>
              <a:t>Manzila</a:t>
            </a:r>
            <a:r>
              <a:rPr lang="en-SG" dirty="0"/>
              <a:t> </a:t>
            </a:r>
            <a:r>
              <a:rPr lang="en-SG" dirty="0" err="1"/>
              <a:t>aktar</a:t>
            </a:r>
            <a:r>
              <a:rPr lang="en-SG" dirty="0"/>
              <a:t> </a:t>
            </a:r>
            <a:r>
              <a:rPr lang="en-SG" dirty="0" err="1"/>
              <a:t>Ghoraghat</a:t>
            </a:r>
            <a:r>
              <a:rPr lang="en-SG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D3821-80A2-4D14-A7CD-AFD51CA1C392}"/>
              </a:ext>
            </a:extLst>
          </p:cNvPr>
          <p:cNvSpPr txBox="1"/>
          <p:nvPr/>
        </p:nvSpPr>
        <p:spPr>
          <a:xfrm>
            <a:off x="789391" y="444690"/>
            <a:ext cx="9337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Collate 7">
            <a:extLst>
              <a:ext uri="{FF2B5EF4-FFF2-40B4-BE49-F238E27FC236}">
                <a16:creationId xmlns:a16="http://schemas.microsoft.com/office/drawing/2014/main" id="{5859CE23-259C-4F0B-9017-2EEAF30B2315}"/>
              </a:ext>
            </a:extLst>
          </p:cNvPr>
          <p:cNvSpPr/>
          <p:nvPr/>
        </p:nvSpPr>
        <p:spPr>
          <a:xfrm>
            <a:off x="5458120" y="1574276"/>
            <a:ext cx="283624" cy="4914392"/>
          </a:xfrm>
          <a:prstGeom prst="flowChartCol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C94ED7-A3FE-46FA-A7EE-5266A5D224D7}"/>
              </a:ext>
            </a:extLst>
          </p:cNvPr>
          <p:cNvSpPr txBox="1"/>
          <p:nvPr/>
        </p:nvSpPr>
        <p:spPr>
          <a:xfrm>
            <a:off x="1533427" y="3457038"/>
            <a:ext cx="456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মঞ্জিলা  আকতার</a:t>
            </a:r>
            <a:endParaRPr lang="en-SG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93DCB0-B7D9-4D52-8A5F-561618B97035}"/>
              </a:ext>
            </a:extLst>
          </p:cNvPr>
          <p:cNvSpPr txBox="1"/>
          <p:nvPr/>
        </p:nvSpPr>
        <p:spPr>
          <a:xfrm>
            <a:off x="1626944" y="3947486"/>
            <a:ext cx="401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en-SG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B9556A-7DC4-49E7-9653-09613D0C3AC7}"/>
              </a:ext>
            </a:extLst>
          </p:cNvPr>
          <p:cNvSpPr txBox="1"/>
          <p:nvPr/>
        </p:nvSpPr>
        <p:spPr>
          <a:xfrm>
            <a:off x="358219" y="4637988"/>
            <a:ext cx="5099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ঘোড়াঘাট	দাখিল মাদরাসা ঘোড়াঘাট দিনাজপুর।</a:t>
            </a:r>
            <a:endParaRPr lang="en-SG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3C2237-7498-47BC-96FF-BA314AA89177}"/>
              </a:ext>
            </a:extLst>
          </p:cNvPr>
          <p:cNvSpPr txBox="1"/>
          <p:nvPr/>
        </p:nvSpPr>
        <p:spPr>
          <a:xfrm>
            <a:off x="358219" y="5184742"/>
            <a:ext cx="43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   Email manzilagdm63@gmail.com</a:t>
            </a:r>
            <a:endParaRPr lang="en-SG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2097A6-6BA1-4C65-A02A-CE553139AA3F}"/>
              </a:ext>
            </a:extLst>
          </p:cNvPr>
          <p:cNvSpPr/>
          <p:nvPr/>
        </p:nvSpPr>
        <p:spPr>
          <a:xfrm>
            <a:off x="6263486" y="3320805"/>
            <a:ext cx="47753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SG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SG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SG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SG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SG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SG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SG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E45CF2-7F50-4A01-BEAB-343D5A75FD92}"/>
              </a:ext>
            </a:extLst>
          </p:cNvPr>
          <p:cNvSpPr txBox="1"/>
          <p:nvPr/>
        </p:nvSpPr>
        <p:spPr>
          <a:xfrm>
            <a:off x="6096000" y="4120656"/>
            <a:ext cx="4103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শ্রেণিঃ</a:t>
            </a:r>
            <a:r>
              <a:rPr lang="en-SG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SG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SG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DF7983-DF88-473A-81B7-AD29D7ADE2B2}"/>
              </a:ext>
            </a:extLst>
          </p:cNvPr>
          <p:cNvSpPr txBox="1"/>
          <p:nvPr/>
        </p:nvSpPr>
        <p:spPr>
          <a:xfrm>
            <a:off x="6193410" y="4868820"/>
            <a:ext cx="5052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endParaRPr lang="en-SG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D1CB05-5A5D-4EC3-9175-66315584A231}"/>
              </a:ext>
            </a:extLst>
          </p:cNvPr>
          <p:cNvSpPr txBox="1"/>
          <p:nvPr/>
        </p:nvSpPr>
        <p:spPr>
          <a:xfrm>
            <a:off x="6359798" y="4868819"/>
            <a:ext cx="3936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সময়ঃ</a:t>
            </a:r>
            <a:r>
              <a:rPr lang="en-SG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    </a:t>
            </a:r>
            <a:endParaRPr lang="en-SG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6B32C6-A9E0-4DCA-9DBC-B8299853D2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5" t="2588" r="33293" b="23597"/>
          <a:stretch/>
        </p:blipFill>
        <p:spPr>
          <a:xfrm>
            <a:off x="2054942" y="1730477"/>
            <a:ext cx="934064" cy="11919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4188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2" grpId="0"/>
      <p:bldP spid="13" grpId="0"/>
      <p:bldP spid="17" grpId="0"/>
      <p:bldP spid="18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334F29-527B-4B85-B346-76DA0031A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" y="516118"/>
            <a:ext cx="11858824" cy="58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76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3CF732-9E22-468E-B65A-B924C3CF9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675" y="108156"/>
            <a:ext cx="8535140" cy="6288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CD3516-28AA-4883-9854-556D1D63B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100" y="108156"/>
            <a:ext cx="5980694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8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268083-52AA-44C6-89E8-80F7B2DEF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279" y="0"/>
            <a:ext cx="3987130" cy="1822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C2D5A7-EFA3-4560-A4F2-8DF161A84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860" y="1825613"/>
            <a:ext cx="9870279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3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E735A7-5FE0-485C-9C30-6A2A9AC60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09" y="235670"/>
            <a:ext cx="11510127" cy="63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8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60F45-EDF9-45A7-8ED7-17E658397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65" y="603316"/>
            <a:ext cx="11717517" cy="590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3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EE4E2C-59C5-454D-8CC6-48FB5A7B0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10" y="245098"/>
            <a:ext cx="10972799" cy="627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7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FCE85B-939A-4986-8F00-258BB187B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0" y="245097"/>
            <a:ext cx="11679810" cy="643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6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50</Words>
  <Application>Microsoft Office PowerPoint</Application>
  <PresentationFormat>Widescreen</PresentationFormat>
  <Paragraphs>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57</cp:revision>
  <dcterms:created xsi:type="dcterms:W3CDTF">2020-03-20T00:51:27Z</dcterms:created>
  <dcterms:modified xsi:type="dcterms:W3CDTF">2020-04-02T13:21:30Z</dcterms:modified>
</cp:coreProperties>
</file>