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7" r:id="rId3"/>
    <p:sldId id="262" r:id="rId4"/>
    <p:sldId id="265" r:id="rId5"/>
    <p:sldId id="268" r:id="rId6"/>
    <p:sldId id="269" r:id="rId7"/>
    <p:sldId id="266" r:id="rId8"/>
    <p:sldId id="264" r:id="rId9"/>
    <p:sldId id="270" r:id="rId10"/>
    <p:sldId id="258" r:id="rId11"/>
    <p:sldId id="271" r:id="rId12"/>
    <p:sldId id="261" r:id="rId13"/>
    <p:sldId id="256" r:id="rId14"/>
    <p:sldId id="260" r:id="rId15"/>
    <p:sldId id="259" r:id="rId16"/>
    <p:sldId id="263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889" autoAdjust="0"/>
    <p:restoredTop sz="94660"/>
  </p:normalViewPr>
  <p:slideViewPr>
    <p:cSldViewPr>
      <p:cViewPr varScale="1">
        <p:scale>
          <a:sx n="61" d="100"/>
          <a:sy n="61" d="100"/>
        </p:scale>
        <p:origin x="-13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62000" y="0"/>
            <a:ext cx="7696200" cy="29870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8281" y="5334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সবাইকে স্বাগতম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13630"/>
            <a:ext cx="8382000" cy="41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3" y="2286000"/>
            <a:ext cx="39624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0553" y="570211"/>
            <a:ext cx="3234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6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407" y="22860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মানুষ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অসৎকাজ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বিরত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4267200"/>
            <a:ext cx="73914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4757278"/>
            <a:ext cx="671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আখিরাতে জাহান্নামের শাস্তির ভয়ে মানুষ অসৎকজ  থেকে বিরত থাকে।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648200" cy="3271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96" y="1447800"/>
            <a:ext cx="3886519" cy="3271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953000"/>
            <a:ext cx="845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হাশরের ময়দানে মানুষের আমলসমূহ ওজন করার যন্ত্র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5750" y="469612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মিযান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173401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875625"/>
              </p:ext>
            </p:extLst>
          </p:nvPr>
        </p:nvGraphicFramePr>
        <p:xfrm>
          <a:off x="3867150" y="3182938"/>
          <a:ext cx="14097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Packager Shell Object" showAsIcon="1" r:id="rId3" imgW="1409400" imgH="491040" progId="Package">
                  <p:embed/>
                </p:oleObj>
              </mc:Choice>
              <mc:Fallback>
                <p:oleObj name="Packager Shell Object" showAsIcon="1" r:id="rId3" imgW="140940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7150" y="3182938"/>
                        <a:ext cx="14097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2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81000"/>
            <a:ext cx="3875652" cy="2814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"/>
            <a:ext cx="3571875" cy="2766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1" y="3505200"/>
            <a:ext cx="38100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553487"/>
            <a:ext cx="3648074" cy="2361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6324599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ভালো কাজের পুরস্কার জান্নাত</a:t>
            </a:r>
            <a:endParaRPr lang="en-US" sz="2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0525"/>
            <a:ext cx="2466975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0525"/>
            <a:ext cx="2133600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2425"/>
            <a:ext cx="1743075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2886075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38450"/>
            <a:ext cx="2762250" cy="1657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477559">
            <a:off x="4452895" y="4531263"/>
            <a:ext cx="4648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534341">
            <a:off x="4572000" y="4830635"/>
            <a:ext cx="455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মন্দ কাজের জন্য শাস্তি চিরস্থায়ী জাহান্নাম</a:t>
            </a:r>
            <a:endParaRPr lang="en-US" sz="2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114800" cy="3003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4151090" cy="2951121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7831164" y="4419600"/>
            <a:ext cx="533400" cy="914400"/>
          </a:xfrm>
          <a:prstGeom prst="upArrow">
            <a:avLst>
              <a:gd name="adj1" fmla="val 50000"/>
              <a:gd name="adj2" fmla="val 52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562600" y="4458346"/>
            <a:ext cx="533400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533399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জান্নাতের দরজা</a:t>
            </a:r>
            <a:endParaRPr lang="en-US" sz="2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372746"/>
            <a:ext cx="1923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জাহান্নামের দরজা</a:t>
            </a:r>
            <a:endParaRPr lang="en-US" sz="2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918129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পুলসিরাতের পুল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5623" y="152846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810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আখিরাতের জীবনের স্তরগুলোর একটি তালিকা তৈরি কর।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21920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মৃত্যু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কবর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কিয়ামত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হাশর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মিযান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সিরাত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শাফায়াত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জান্নাত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জাহান্নাম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31735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নিচের অনুচ্ছেদটি  পড়ে উত্তর দাওঃ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26642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জনাব মুশফিক একজন খাঁটি মুমিন।তিনি দৃঢ়ভাবে বিশ্বাস করেন যে একদিন তাকেয়াল্লাহর সামনে দাঁড়াতে হবে এবং তার সকল কাজকর্মের হিসাব দিতে হবে।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097417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মুশফিকের মনোভাব কোনটির বহিঃপ্রকাশ ঘটেছে?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9530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কঃ     রিসালাতের                খঃ   রিশওয়াতের</a:t>
            </a:r>
          </a:p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গঃ      ইমানের                     ঘঃ  উখওয়াতের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77000" y="4800600"/>
            <a:ext cx="1905000" cy="983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34200" y="5181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ইমানের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3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-103845-14554375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133600"/>
            <a:ext cx="2095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8600"/>
            <a:ext cx="770572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ঃ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343400"/>
            <a:ext cx="4343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মুহাম্মদ শাহনূর আলী</a:t>
            </a:r>
          </a:p>
          <a:p>
            <a:r>
              <a:rPr lang="bn-IN" sz="2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সহকারী শিক্ষক(ইসলাম ও নৈতিক শিক্ষা)</a:t>
            </a:r>
          </a:p>
          <a:p>
            <a:r>
              <a:rPr lang="bn-IN" sz="2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জনতা উচ্চ বিদ্যালয়(কামরাঙ্গী)</a:t>
            </a:r>
          </a:p>
          <a:p>
            <a:r>
              <a:rPr lang="bn-IN" sz="24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কপলা বাজার,ছাতাক,সুনামগঞ্জ।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1798380"/>
            <a:ext cx="4505325" cy="25545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অধ্যায়,পাঠ-১৩,১৪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শ্রেণিঃনবম-দশম</a:t>
            </a:r>
            <a:endParaRPr lang="bn-IN" sz="16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বিষয়ঃইসলাম ও নৈতিক শিক্ষা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সময়ঃ ৪৫ মিনিট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75" y="1447800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8027" y="762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54864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আখিরাতে বিশ্বাস করা  অপরিহার্য কেন?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16803"/>
            <a:ext cx="5715000" cy="30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752600"/>
            <a:ext cx="7543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1500" dirty="0" smtClean="0"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6725"/>
            <a:ext cx="37719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"/>
            <a:ext cx="3657600" cy="2552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2" y="3276600"/>
            <a:ext cx="3770233" cy="2276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3286125"/>
            <a:ext cx="3657600" cy="2286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2325" y="5867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মৃত্যু পরবর্তী জীবন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4097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পাঠ শিরো নাম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3693735"/>
            <a:ext cx="525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3800" dirty="0" smtClean="0">
                <a:solidFill>
                  <a:schemeClr val="tx2">
                    <a:lumMod val="90000"/>
                  </a:schemeClr>
                </a:solidFill>
                <a:latin typeface="NikoshBAN" pitchFamily="2" charset="0"/>
                <a:cs typeface="NikoshBAN" pitchFamily="2" charset="0"/>
              </a:rPr>
              <a:t>আখিরাত</a:t>
            </a:r>
            <a:endParaRPr lang="en-US" sz="13800" dirty="0">
              <a:solidFill>
                <a:schemeClr val="tx2">
                  <a:lumMod val="9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0600" y="838200"/>
            <a:ext cx="3657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1219200"/>
            <a:ext cx="2667000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ফল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048000"/>
            <a:ext cx="7315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আখেরাতের ধারণা  সজ্ঞায়িত করতে পারবে।</a:t>
            </a:r>
          </a:p>
          <a:p>
            <a:pPr marL="285750" indent="-285750">
              <a:buFont typeface="Wingdings" pitchFamily="2" charset="2"/>
              <a:buChar char="Ø"/>
            </a:pP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আখিরাত বিশ্বাসের গুরুত্ব বিশ্লেষণ করতে পারবে।</a:t>
            </a:r>
          </a:p>
          <a:p>
            <a:pPr marL="285750" indent="-285750">
              <a:buFont typeface="Wingdings" pitchFamily="2" charset="2"/>
              <a:buChar char="Ø"/>
            </a:pP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আখিরাত জীবনের স্তর গুলি বর্ণনা করতে পারবে।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066800"/>
            <a:ext cx="685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আখিরাত আরবি শব্দ এর অর্থ পরকাল ।মানুষের মৃত্যুর পরবর্তী জীবনকে আখিরাত বলাহয়।মানব জীবনের দুটি পর্যায় ইহকাল ও পরকাল।ইহকাল হলো দুনিয়ার জীবন। মৃত্যুর পরে মানুষের যে নতুন জীবন শুরু হয় তার নাম পরকাল বা আখিরাত।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352800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আখিরাতের শুরু আছে কিন্তু শেষ নেই।এখানে মানুষের দুনিয়ার  কাজকর্মের হিসাব নেওয়া হবে।অতঃপর ভালো কাজের পুরস্কার জান্নাত এবং মন্দ কাজের শাস্তি জাহান্নাম।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67460" y="1080305"/>
            <a:ext cx="4572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960" y="160924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3657600"/>
            <a:ext cx="7239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3962400"/>
            <a:ext cx="6477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কীসের মাধ্যমে পরকালীন জীবন শুরু হয়?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52635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614539"/>
              </p:ext>
            </p:extLst>
          </p:nvPr>
        </p:nvGraphicFramePr>
        <p:xfrm>
          <a:off x="3903663" y="3182938"/>
          <a:ext cx="13366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ackager Shell Object" showAsIcon="1" r:id="rId3" imgW="1336680" imgH="491040" progId="Package">
                  <p:embed/>
                </p:oleObj>
              </mc:Choice>
              <mc:Fallback>
                <p:oleObj name="Packager Shell Object" showAsIcon="1" r:id="rId3" imgW="13366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3663" y="3182938"/>
                        <a:ext cx="133667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9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430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আখিরাত ইমানের অন্যতম গুরুত্বপূর্ণ বিষয়। ইসলামি জীবনদর্শনে আখিরাতে বিশ্বাস স্থাপন অপরিহার্য। আখিরাতে বিশ্বাস ছাড়া মুমিন ও মুত্তাকি হওয়া যায় না।আল্লাহ তায়ালা বলেন  “আর তারা(মুত্তাকিগণ)আখিরাতে দৃঢ় বিশ্বাস রাখে।” তাওহিদ ও রিসালাতে বিশ্বাসের পাশাপাশি আখিরাতেও বিশ্বাস করা অত্যাবশ্যক।আখিরাতে বিশ্বাস না করলে মানুষ সত্যপথ থেকে দূরে সরে যায়,পথভ্রষ্ট হয়ে পড়ে।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5052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আখিরাতে বিশ্বাস মানুষকে পাপ থেকে বিরত রাখে এবং পুণ্য কাজ করতে উৎসাহ যোগায়। আখিরাতে বিশ্বাসী ব্যক্তি জানে যে,পরকালে তাকে আল্লাহর সামনে 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দাঁড়া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তে হবে,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দুনিয়ার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কাজকর্মের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হিসাব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বিশ্বাসী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ব্যক্তি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দুনিয়াতে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সৎকাজে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উৎসাহিত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অসৎকাজ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বিরত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511</TotalTime>
  <Words>370</Words>
  <Application>Microsoft Office PowerPoint</Application>
  <PresentationFormat>On-screen Show (4:3)</PresentationFormat>
  <Paragraphs>61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BlackTie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NAYEEM</dc:creator>
  <cp:lastModifiedBy>NAYEEM</cp:lastModifiedBy>
  <cp:revision>63</cp:revision>
  <dcterms:created xsi:type="dcterms:W3CDTF">2006-08-16T00:00:00Z</dcterms:created>
  <dcterms:modified xsi:type="dcterms:W3CDTF">2020-03-30T06:42:43Z</dcterms:modified>
</cp:coreProperties>
</file>