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75" r:id="rId3"/>
    <p:sldId id="277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3" r:id="rId12"/>
    <p:sldId id="268" r:id="rId13"/>
    <p:sldId id="272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21" autoAdjust="0"/>
    <p:restoredTop sz="94660"/>
  </p:normalViewPr>
  <p:slideViewPr>
    <p:cSldViewPr snapToGrid="0">
      <p:cViewPr>
        <p:scale>
          <a:sx n="52" d="100"/>
          <a:sy n="52" d="100"/>
        </p:scale>
        <p:origin x="-264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853A45-A56E-40B4-ABD8-32DF2C742B2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F8FEEA-FF87-4D1B-8E80-5D4862ADCFA5}">
      <dgm:prSet phldrT="[Text]" custT="1"/>
      <dgm:spPr/>
      <dgm:t>
        <a:bodyPr/>
        <a:lstStyle/>
        <a:p>
          <a:r>
            <a:rPr lang="bn-BD" sz="7200" b="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BD" sz="7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রকার</a:t>
          </a:r>
          <a:endParaRPr lang="en-US" sz="7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A6C056E-B6FA-410D-BD35-2A25C2F38FB7}" type="parTrans" cxnId="{1CD780CA-8BD6-460E-AD04-C409A7F73243}">
      <dgm:prSet/>
      <dgm:spPr/>
      <dgm:t>
        <a:bodyPr/>
        <a:lstStyle/>
        <a:p>
          <a:endParaRPr lang="en-US"/>
        </a:p>
      </dgm:t>
    </dgm:pt>
    <dgm:pt modelId="{CA309321-1A86-482A-9F52-6B35AE16557C}" type="sibTrans" cxnId="{1CD780CA-8BD6-460E-AD04-C409A7F73243}">
      <dgm:prSet/>
      <dgm:spPr/>
      <dgm:t>
        <a:bodyPr/>
        <a:lstStyle/>
        <a:p>
          <a:endParaRPr lang="en-US"/>
        </a:p>
      </dgm:t>
    </dgm:pt>
    <dgm:pt modelId="{8B092A5D-14BC-4CF7-B9FA-07316FADC01F}">
      <dgm:prSet phldrT="[Text]" custT="1"/>
      <dgm:spPr/>
      <dgm:t>
        <a:bodyPr/>
        <a:lstStyle/>
        <a:p>
          <a:pPr algn="l"/>
          <a:r>
            <a:rPr lang="bn-BD" sz="60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জনসংখ্যা</a:t>
          </a:r>
          <a:endParaRPr lang="en-US" sz="60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0994E7-1041-407B-88B6-DF973D28D75C}" type="parTrans" cxnId="{4735C74F-3AC5-4A62-BD26-0A6D0AFEA34E}">
      <dgm:prSet/>
      <dgm:spPr/>
      <dgm:t>
        <a:bodyPr/>
        <a:lstStyle/>
        <a:p>
          <a:endParaRPr lang="en-US"/>
        </a:p>
      </dgm:t>
    </dgm:pt>
    <dgm:pt modelId="{53D2B0D6-2009-4487-A92D-D17D110AAB8B}" type="sibTrans" cxnId="{4735C74F-3AC5-4A62-BD26-0A6D0AFEA34E}">
      <dgm:prSet/>
      <dgm:spPr/>
      <dgm:t>
        <a:bodyPr/>
        <a:lstStyle/>
        <a:p>
          <a:endParaRPr lang="en-US"/>
        </a:p>
      </dgm:t>
    </dgm:pt>
    <dgm:pt modelId="{E88C69BD-7A11-40DA-9214-B7B06D0AD604}">
      <dgm:prSet phldrT="[Text]"/>
      <dgm:spPr/>
      <dgm:t>
        <a:bodyPr/>
        <a:lstStyle/>
        <a:p>
          <a:r>
            <a:rPr lang="bn-BD" dirty="0" smtClean="0">
              <a:solidFill>
                <a:schemeClr val="tx1"/>
              </a:solidFill>
            </a:rPr>
            <a:t>নির্দি</a:t>
          </a:r>
          <a:r>
            <a:rPr lang="bn-IN" dirty="0" smtClean="0">
              <a:solidFill>
                <a:schemeClr val="tx1"/>
              </a:solidFill>
            </a:rPr>
            <a:t>ষ্ট</a:t>
          </a:r>
          <a:r>
            <a:rPr lang="bn-BD" dirty="0" smtClean="0">
              <a:solidFill>
                <a:schemeClr val="tx1"/>
              </a:solidFill>
            </a:rPr>
            <a:t>ভূখন্ড</a:t>
          </a:r>
          <a:endParaRPr lang="en-US" dirty="0">
            <a:solidFill>
              <a:schemeClr val="tx1"/>
            </a:solidFill>
          </a:endParaRPr>
        </a:p>
      </dgm:t>
    </dgm:pt>
    <dgm:pt modelId="{275A0761-305B-4EC4-AA38-87BA5439437A}" type="parTrans" cxnId="{3D6459B2-CE7D-4B04-BCDF-B862BF79FD88}">
      <dgm:prSet/>
      <dgm:spPr/>
      <dgm:t>
        <a:bodyPr/>
        <a:lstStyle/>
        <a:p>
          <a:endParaRPr lang="en-US"/>
        </a:p>
      </dgm:t>
    </dgm:pt>
    <dgm:pt modelId="{E65F0AE8-F622-491A-A816-3C2CB4C1F9A8}" type="sibTrans" cxnId="{3D6459B2-CE7D-4B04-BCDF-B862BF79FD88}">
      <dgm:prSet/>
      <dgm:spPr/>
      <dgm:t>
        <a:bodyPr/>
        <a:lstStyle/>
        <a:p>
          <a:endParaRPr lang="en-US"/>
        </a:p>
      </dgm:t>
    </dgm:pt>
    <dgm:pt modelId="{CF62CB48-8B86-4089-A40D-6159356D3B29}" type="pres">
      <dgm:prSet presAssocID="{C6853A45-A56E-40B4-ABD8-32DF2C742B2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F57820-6DC4-48B2-A6EB-D3AAC5227047}" type="pres">
      <dgm:prSet presAssocID="{C6853A45-A56E-40B4-ABD8-32DF2C742B27}" presName="diamond" presStyleLbl="bgShp" presStyleIdx="0" presStyleCnt="1" custLinFactNeighborX="-6897" custLinFactNeighborY="5911"/>
      <dgm:spPr/>
    </dgm:pt>
    <dgm:pt modelId="{89473562-6DB5-4C38-98A3-81938929C75C}" type="pres">
      <dgm:prSet presAssocID="{C6853A45-A56E-40B4-ABD8-32DF2C742B27}" presName="quad1" presStyleLbl="node1" presStyleIdx="0" presStyleCnt="4" custScaleX="239327" custScaleY="98523" custLinFactX="-70784" custLinFactNeighborX="-100000" custLinFactNeighborY="-47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C0FE1-6669-44FB-A70C-0DE1414743D4}" type="pres">
      <dgm:prSet presAssocID="{C6853A45-A56E-40B4-ABD8-32DF2C742B27}" presName="quad2" presStyleLbl="node1" presStyleIdx="1" presStyleCnt="4" custScaleX="246245" custLinFactX="60415" custLinFactNeighborX="100000" custLinFactNeighborY="-158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78643F-8867-4969-9959-2808B3A9DEC3}" type="pres">
      <dgm:prSet presAssocID="{C6853A45-A56E-40B4-ABD8-32DF2C742B27}" presName="quad3" presStyleLbl="node1" presStyleIdx="2" presStyleCnt="4" custScaleX="242911" custLinFactX="-78166" custLinFactNeighborX="-100000" custLinFactNeighborY="37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FD2BD-C441-4817-8B16-E7D9D13F3C79}" type="pres">
      <dgm:prSet presAssocID="{C6853A45-A56E-40B4-ABD8-32DF2C742B27}" presName="quad4" presStyleLbl="node1" presStyleIdx="3" presStyleCnt="4" custScaleX="241178" custLinFactX="52836" custLinFactNeighborX="100000" custLinFactNeighborY="-20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6459B2-CE7D-4B04-BCDF-B862BF79FD88}" srcId="{C6853A45-A56E-40B4-ABD8-32DF2C742B27}" destId="{E88C69BD-7A11-40DA-9214-B7B06D0AD604}" srcOrd="2" destOrd="0" parTransId="{275A0761-305B-4EC4-AA38-87BA5439437A}" sibTransId="{E65F0AE8-F622-491A-A816-3C2CB4C1F9A8}"/>
    <dgm:cxn modelId="{4B69385C-DD15-4031-94F1-2EB186487FC2}" type="presOf" srcId="{C6853A45-A56E-40B4-ABD8-32DF2C742B27}" destId="{CF62CB48-8B86-4089-A40D-6159356D3B29}" srcOrd="0" destOrd="0" presId="urn:microsoft.com/office/officeart/2005/8/layout/matrix3"/>
    <dgm:cxn modelId="{4735C74F-3AC5-4A62-BD26-0A6D0AFEA34E}" srcId="{C6853A45-A56E-40B4-ABD8-32DF2C742B27}" destId="{8B092A5D-14BC-4CF7-B9FA-07316FADC01F}" srcOrd="1" destOrd="0" parTransId="{120994E7-1041-407B-88B6-DF973D28D75C}" sibTransId="{53D2B0D6-2009-4487-A92D-D17D110AAB8B}"/>
    <dgm:cxn modelId="{1CD780CA-8BD6-460E-AD04-C409A7F73243}" srcId="{C6853A45-A56E-40B4-ABD8-32DF2C742B27}" destId="{86F8FEEA-FF87-4D1B-8E80-5D4862ADCFA5}" srcOrd="0" destOrd="0" parTransId="{6A6C056E-B6FA-410D-BD35-2A25C2F38FB7}" sibTransId="{CA309321-1A86-482A-9F52-6B35AE16557C}"/>
    <dgm:cxn modelId="{D01C23BA-82F2-4AA6-99F1-6895EAC36F0C}" type="presOf" srcId="{86F8FEEA-FF87-4D1B-8E80-5D4862ADCFA5}" destId="{89473562-6DB5-4C38-98A3-81938929C75C}" srcOrd="0" destOrd="0" presId="urn:microsoft.com/office/officeart/2005/8/layout/matrix3"/>
    <dgm:cxn modelId="{7DF53DA7-49B6-4A8A-B6EC-B12E43F8A2A3}" type="presOf" srcId="{E88C69BD-7A11-40DA-9214-B7B06D0AD604}" destId="{E478643F-8867-4969-9959-2808B3A9DEC3}" srcOrd="0" destOrd="0" presId="urn:microsoft.com/office/officeart/2005/8/layout/matrix3"/>
    <dgm:cxn modelId="{B9930D80-D17E-4C45-9BBA-6C8AFBA9EEF9}" type="presOf" srcId="{8B092A5D-14BC-4CF7-B9FA-07316FADC01F}" destId="{325C0FE1-6669-44FB-A70C-0DE1414743D4}" srcOrd="0" destOrd="0" presId="urn:microsoft.com/office/officeart/2005/8/layout/matrix3"/>
    <dgm:cxn modelId="{B657B597-5FD5-4FAB-9770-67600631E62A}" type="presParOf" srcId="{CF62CB48-8B86-4089-A40D-6159356D3B29}" destId="{08F57820-6DC4-48B2-A6EB-D3AAC5227047}" srcOrd="0" destOrd="0" presId="urn:microsoft.com/office/officeart/2005/8/layout/matrix3"/>
    <dgm:cxn modelId="{46CCE387-A4AA-413E-9247-27D7DD8B9C69}" type="presParOf" srcId="{CF62CB48-8B86-4089-A40D-6159356D3B29}" destId="{89473562-6DB5-4C38-98A3-81938929C75C}" srcOrd="1" destOrd="0" presId="urn:microsoft.com/office/officeart/2005/8/layout/matrix3"/>
    <dgm:cxn modelId="{B166BB77-D2CC-4BF3-9DF5-B54DCE3B00F5}" type="presParOf" srcId="{CF62CB48-8B86-4089-A40D-6159356D3B29}" destId="{325C0FE1-6669-44FB-A70C-0DE1414743D4}" srcOrd="2" destOrd="0" presId="urn:microsoft.com/office/officeart/2005/8/layout/matrix3"/>
    <dgm:cxn modelId="{5CF512C5-CF96-4A77-91CB-75E6A6BE514B}" type="presParOf" srcId="{CF62CB48-8B86-4089-A40D-6159356D3B29}" destId="{E478643F-8867-4969-9959-2808B3A9DEC3}" srcOrd="3" destOrd="0" presId="urn:microsoft.com/office/officeart/2005/8/layout/matrix3"/>
    <dgm:cxn modelId="{3B5EB11C-3B81-4787-98E3-2C88FFF03016}" type="presParOf" srcId="{CF62CB48-8B86-4089-A40D-6159356D3B29}" destId="{0E8FD2BD-C441-4817-8B16-E7D9D13F3C7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F57820-6DC4-48B2-A6EB-D3AAC5227047}">
      <dsp:nvSpPr>
        <dsp:cNvPr id="0" name=""/>
        <dsp:cNvSpPr/>
      </dsp:nvSpPr>
      <dsp:spPr>
        <a:xfrm>
          <a:off x="2463471" y="0"/>
          <a:ext cx="3043004" cy="304300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73562-6DB5-4C38-98A3-81938929C75C}">
      <dsp:nvSpPr>
        <dsp:cNvPr id="0" name=""/>
        <dsp:cNvSpPr/>
      </dsp:nvSpPr>
      <dsp:spPr>
        <a:xfrm>
          <a:off x="108870" y="233140"/>
          <a:ext cx="2840264" cy="1169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</a:t>
          </a:r>
          <a:r>
            <a:rPr lang="bn-BD" sz="40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রকার</a:t>
          </a:r>
          <a:endParaRPr lang="en-US" sz="40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5948" y="290218"/>
        <a:ext cx="2726108" cy="1055086"/>
      </dsp:txXfrm>
    </dsp:sp>
    <dsp:sp modelId="{325C0FE1-6669-44FB-A70C-0DE1414743D4}">
      <dsp:nvSpPr>
        <dsp:cNvPr id="0" name=""/>
        <dsp:cNvSpPr/>
      </dsp:nvSpPr>
      <dsp:spPr>
        <a:xfrm>
          <a:off x="5276456" y="100709"/>
          <a:ext cx="2922365" cy="11867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জনসংখ্যা</a:t>
          </a:r>
          <a:endParaRPr lang="en-US" sz="44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34389" y="158642"/>
        <a:ext cx="2806499" cy="1070905"/>
      </dsp:txXfrm>
    </dsp:sp>
    <dsp:sp modelId="{E478643F-8867-4969-9959-2808B3A9DEC3}">
      <dsp:nvSpPr>
        <dsp:cNvPr id="0" name=""/>
        <dsp:cNvSpPr/>
      </dsp:nvSpPr>
      <dsp:spPr>
        <a:xfrm>
          <a:off x="0" y="1611449"/>
          <a:ext cx="2882798" cy="11867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নির্দিষভূখন্ড</a:t>
          </a:r>
          <a:endParaRPr lang="en-US" sz="44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57933" y="1669382"/>
        <a:ext cx="2766932" cy="1070905"/>
      </dsp:txXfrm>
    </dsp:sp>
    <dsp:sp modelId="{0E8FD2BD-C441-4817-8B16-E7D9D13F3C79}">
      <dsp:nvSpPr>
        <dsp:cNvPr id="0" name=""/>
        <dsp:cNvSpPr/>
      </dsp:nvSpPr>
      <dsp:spPr>
        <a:xfrm>
          <a:off x="5216578" y="1543114"/>
          <a:ext cx="2862231" cy="11867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2B107-57E9-40DD-91AE-5844EE9C9A2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ADCBD-F20B-4BF7-9AC0-627D136DAE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08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ADCBD-F20B-4BF7-9AC0-627D136DAEE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5241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9C83B0-4AF5-4963-AA3F-2695BF6A5A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3C932F-4288-4B35-8B93-DC88FAE9F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83B0-4AF5-4963-AA3F-2695BF6A5A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C932F-4288-4B35-8B93-DC88FAE9F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B79C83B0-4AF5-4963-AA3F-2695BF6A5A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3C932F-4288-4B35-8B93-DC88FAE9F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83B0-4AF5-4963-AA3F-2695BF6A5A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C932F-4288-4B35-8B93-DC88FAE9F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9C83B0-4AF5-4963-AA3F-2695BF6A5A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E53C932F-4288-4B35-8B93-DC88FAE9F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83B0-4AF5-4963-AA3F-2695BF6A5A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C932F-4288-4B35-8B93-DC88FAE9F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83B0-4AF5-4963-AA3F-2695BF6A5A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C932F-4288-4B35-8B93-DC88FAE9F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83B0-4AF5-4963-AA3F-2695BF6A5A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C932F-4288-4B35-8B93-DC88FAE9F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9C83B0-4AF5-4963-AA3F-2695BF6A5A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C932F-4288-4B35-8B93-DC88FAE9F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83B0-4AF5-4963-AA3F-2695BF6A5A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C932F-4288-4B35-8B93-DC88FAE9F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83B0-4AF5-4963-AA3F-2695BF6A5A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3C932F-4288-4B35-8B93-DC88FAE9F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79C83B0-4AF5-4963-AA3F-2695BF6A5A7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53C932F-4288-4B35-8B93-DC88FAE9F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8608" y="191828"/>
            <a:ext cx="674827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 </a:t>
            </a:r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স্বাগতম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9152" y="1708879"/>
            <a:ext cx="6889429" cy="406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785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8584" y="419725"/>
            <a:ext cx="7270229" cy="55163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97246" y="5936104"/>
            <a:ext cx="3794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97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8702" y="271227"/>
            <a:ext cx="7525062" cy="54114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7797" y="5711251"/>
            <a:ext cx="278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সার্বভৌমত্ব ক্ষমতা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52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1024752"/>
            <a:ext cx="97292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এরিষ্টটলঃ-</a:t>
            </a:r>
            <a:endParaRPr lang="bn-BD" sz="44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862" y="2409747"/>
            <a:ext cx="7495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*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9419" y="2069839"/>
            <a:ext cx="878423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*সার্বভৌমত্ব বলতে কী বুঝ?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গার্নারঃ-</a:t>
            </a:r>
            <a:endParaRPr lang="bn-BD" sz="4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705" y="3492708"/>
            <a:ext cx="68954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*রাষ্ট্রে সরকারের ভূমিকা কী?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2570" y="241119"/>
            <a:ext cx="4435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24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6176" y="1057276"/>
            <a:ext cx="4104512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/>
              <a:t>দলীয়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048" y="2601313"/>
            <a:ext cx="1040587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/>
              <a:t>এরিষ্টটলঃ রাষ্ট্রের উপাদান গুলি আলোচনা কর।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95114" y="3516954"/>
            <a:ext cx="9393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প্লেটোঃ</a:t>
            </a:r>
            <a:r>
              <a:rPr lang="en-US" sz="4800" dirty="0" smtClean="0"/>
              <a:t>   </a:t>
            </a:r>
            <a:r>
              <a:rPr lang="bn-BD" sz="4800" dirty="0" smtClean="0"/>
              <a:t>সার্বভৌমত্ব বলতে কী বুঝ?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195114" y="4272197"/>
            <a:ext cx="9247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গার্নারঃ</a:t>
            </a:r>
            <a:r>
              <a:rPr lang="en-US" sz="4800" dirty="0" smtClean="0"/>
              <a:t>  </a:t>
            </a:r>
            <a:r>
              <a:rPr lang="bn-BD" sz="4800" dirty="0" smtClean="0"/>
              <a:t>রাষ্ট্রে সরকারের ভূমিকা কী?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067332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BD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3033" y="1888761"/>
            <a:ext cx="9130259" cy="501675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#রাষ্ট্রের একটি সংজ্ঞা দাও।</a:t>
            </a:r>
          </a:p>
          <a:p>
            <a:r>
              <a:rPr lang="bn-BD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#জনসমষ্টি কী</a:t>
            </a:r>
            <a:r>
              <a:rPr lang="bn-BD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8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#সার্বভৌমত্ব ক্ষমতা কী</a:t>
            </a:r>
            <a:r>
              <a:rPr lang="bn-BD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8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#কল্যানমূলক রাষ্ট্র কী?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23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BD" sz="80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8000" b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80160" y="2377440"/>
          <a:ext cx="9198864" cy="1432560"/>
        </p:xfrm>
        <a:graphic>
          <a:graphicData uri="http://schemas.openxmlformats.org/drawingml/2006/table">
            <a:tbl>
              <a:tblPr/>
              <a:tblGrid>
                <a:gridCol w="9198864"/>
              </a:tblGrid>
              <a:tr h="1316736">
                <a:tc>
                  <a:txBody>
                    <a:bodyPr/>
                    <a:lstStyle/>
                    <a:p>
                      <a:r>
                        <a:rPr lang="bn-IN" sz="4400" dirty="0" smtClean="0"/>
                        <a:t>একটি</a:t>
                      </a:r>
                      <a:r>
                        <a:rPr lang="bn-IN" sz="4400" baseline="0" dirty="0" smtClean="0"/>
                        <a:t> পূণাঙ্গ রাষ্টে্র সংক্ষিপ্ত বিবরণ লিখে নিয়ে আসবে।</a:t>
                      </a:r>
                      <a:endParaRPr lang="en-US" sz="4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257902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8064" y="4407408"/>
            <a:ext cx="6912864" cy="176853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endParaRPr lang="bn-BD" sz="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7992" y="125725"/>
            <a:ext cx="6689512" cy="408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5581184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22098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9600" dirty="0" smtClean="0">
                <a:solidFill>
                  <a:srgbClr val="2A08F8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9600" dirty="0">
              <a:solidFill>
                <a:srgbClr val="2A08F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121920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endParaRPr lang="bn-BD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.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eRjyi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ingvb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Gg.G,&amp;Gg.&amp;GW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AvBwmwU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we‡eKvb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›`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GÛ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Uv½vBj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gvev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.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01718-685714</a:t>
            </a:r>
            <a:endParaRPr lang="bn-IN" sz="4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bn-IN" sz="4800" dirty="0" smtClean="0">
                <a:latin typeface="SutonnyMJ" pitchFamily="2" charset="0"/>
                <a:cs typeface="SutonnyMJ" pitchFamily="2" charset="0"/>
              </a:rPr>
              <a:t>ইমেল :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bajlutangail@gmail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.com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8629182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496" y="609600"/>
            <a:ext cx="8631936" cy="5181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bn-BD" sz="8000" b="1" u="sng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শ্রেণীঃ 9ম</a:t>
            </a:r>
          </a:p>
          <a:p>
            <a:pPr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বিষয়- পৌরনীতি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নাগরিকতা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অধ্যায় : চতুথ</a:t>
            </a:r>
            <a:r>
              <a:rPr lang="en-US" sz="5400" dirty="0" smtClean="0">
                <a:latin typeface="TonnySushreeMJ" pitchFamily="2" charset="0"/>
                <a:cs typeface="TonnySushreeMJ" pitchFamily="2" charset="0"/>
              </a:rPr>
              <a:t>‍‌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পাঠঃ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ও সরকার</a:t>
            </a:r>
          </a:p>
          <a:p>
            <a:pPr>
              <a:buNone/>
            </a:pP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সময় : ৪০ মিনিট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550442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4125" y="764498"/>
            <a:ext cx="7959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bn-IN" sz="7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bn-BD" sz="7200" b="1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9265" y="2236468"/>
            <a:ext cx="9893808" cy="31700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#রাষ্ট্র কী এবং রাষ্ট্রের মূল লক্ষ্য ও উদ্দেশ্য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#রাষ্ট্রের উপাদানসমূহ ব্যাখ্যা করতে পারবে।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#রাষ্ট্রের বিভিন্ন সংজ্ঞা উল্লেখ করতে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44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8525" y="119921"/>
            <a:ext cx="7240249" cy="64457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75119" y="831055"/>
            <a:ext cx="20848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মান চিত্র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85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4479" y="749508"/>
            <a:ext cx="933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Plaque 1"/>
          <p:cNvSpPr/>
          <p:nvPr/>
        </p:nvSpPr>
        <p:spPr>
          <a:xfrm>
            <a:off x="2222442" y="2068013"/>
            <a:ext cx="7616502" cy="3801805"/>
          </a:xfrm>
          <a:prstGeom prst="plaqu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41379" y="2151700"/>
            <a:ext cx="4241917" cy="26468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BD" sz="16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রাষ্ট্র </a:t>
            </a:r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729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68397249"/>
              </p:ext>
            </p:extLst>
          </p:nvPr>
        </p:nvGraphicFramePr>
        <p:xfrm>
          <a:off x="1573967" y="1588957"/>
          <a:ext cx="8409482" cy="3043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3"/>
          <p:cNvSpPr/>
          <p:nvPr/>
        </p:nvSpPr>
        <p:spPr>
          <a:xfrm>
            <a:off x="4946754" y="2353457"/>
            <a:ext cx="1663908" cy="18737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37760" y="2761489"/>
            <a:ext cx="1645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70426" y="3404442"/>
            <a:ext cx="263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সার্বভৌমত্ব</a:t>
            </a:r>
            <a:endParaRPr lang="en-US" sz="4800" dirty="0">
              <a:solidFill>
                <a:schemeClr val="tx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2000" y="2473377"/>
            <a:ext cx="734518" cy="329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4" idx="7"/>
          </p:cNvCxnSpPr>
          <p:nvPr/>
        </p:nvCxnSpPr>
        <p:spPr>
          <a:xfrm flipH="1">
            <a:off x="6366988" y="2353457"/>
            <a:ext cx="603438" cy="274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452079" y="3644285"/>
            <a:ext cx="494675" cy="118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6610662" y="3404442"/>
            <a:ext cx="209863" cy="239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73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08091" y="149903"/>
            <a:ext cx="6295869" cy="53065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27030" y="5486400"/>
            <a:ext cx="47266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 ভূখন্ড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31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23663" y="179882"/>
            <a:ext cx="7434934" cy="55313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07304" y="5742432"/>
            <a:ext cx="4195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জনসমষ্টি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9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426</TotalTime>
  <Words>197</Words>
  <Application>Microsoft Office PowerPoint</Application>
  <PresentationFormat>Custom</PresentationFormat>
  <Paragraphs>53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Slide 1</vt:lpstr>
      <vt:lpstr>    শিক্ষক পরিচিতি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মূল্যায়ন</vt:lpstr>
      <vt:lpstr>বাড়ীর কাজ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CSL-TB</cp:lastModifiedBy>
  <cp:revision>102</cp:revision>
  <dcterms:created xsi:type="dcterms:W3CDTF">2014-11-18T03:46:36Z</dcterms:created>
  <dcterms:modified xsi:type="dcterms:W3CDTF">2020-04-02T02:29:03Z</dcterms:modified>
</cp:coreProperties>
</file>