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71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5BDED-B7BD-4123-B357-D6534422F0EC}" type="datetimeFigureOut">
              <a:rPr lang="en-US" smtClean="0"/>
              <a:t>02-04-2020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DF4B1-B368-458E-A2BD-429B567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5BDED-B7BD-4123-B357-D6534422F0EC}" type="datetimeFigureOut">
              <a:rPr lang="en-US" smtClean="0"/>
              <a:t>02-04-2020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DF4B1-B368-458E-A2BD-429B567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5BDED-B7BD-4123-B357-D6534422F0EC}" type="datetimeFigureOut">
              <a:rPr lang="en-US" smtClean="0"/>
              <a:t>02-04-2020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DF4B1-B368-458E-A2BD-429B567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4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5BDED-B7BD-4123-B357-D6534422F0EC}" type="datetimeFigureOut">
              <a:rPr lang="en-US" smtClean="0"/>
              <a:t>02-04-2020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DF4B1-B368-458E-A2BD-429B567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5BDED-B7BD-4123-B357-D6534422F0EC}" type="datetimeFigureOut">
              <a:rPr lang="en-US" smtClean="0"/>
              <a:t>02-04-2020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DF4B1-B368-458E-A2BD-429B567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5BDED-B7BD-4123-B357-D6534422F0EC}" type="datetimeFigureOut">
              <a:rPr lang="en-US" smtClean="0"/>
              <a:t>02-04-2020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DF4B1-B368-458E-A2BD-429B567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5BDED-B7BD-4123-B357-D6534422F0EC}" type="datetimeFigureOut">
              <a:rPr lang="en-US" smtClean="0"/>
              <a:t>02-04-2020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DF4B1-B368-458E-A2BD-429B567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5BDED-B7BD-4123-B357-D6534422F0EC}" type="datetimeFigureOut">
              <a:rPr lang="en-US" smtClean="0"/>
              <a:t>02-04-2020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DF4B1-B368-458E-A2BD-429B567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6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5BDED-B7BD-4123-B357-D6534422F0EC}" type="datetimeFigureOut">
              <a:rPr lang="en-US" smtClean="0"/>
              <a:t>02-04-2020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DF4B1-B368-458E-A2BD-429B567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9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5BDED-B7BD-4123-B357-D6534422F0EC}" type="datetimeFigureOut">
              <a:rPr lang="en-US" smtClean="0"/>
              <a:t>02-04-2020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DF4B1-B368-458E-A2BD-429B567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5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5BDED-B7BD-4123-B357-D6534422F0EC}" type="datetimeFigureOut">
              <a:rPr lang="en-US" smtClean="0"/>
              <a:t>02-04-2020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DF4B1-B368-458E-A2BD-429B5675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1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350" y="95250"/>
            <a:ext cx="11925300" cy="6667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17500" y="241300"/>
            <a:ext cx="11595100" cy="63881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1112" r="6284" b="2296"/>
          <a:stretch/>
        </p:blipFill>
        <p:spPr>
          <a:xfrm rot="16200000">
            <a:off x="3060703" y="-2222501"/>
            <a:ext cx="6121400" cy="1132840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27100" y="736600"/>
            <a:ext cx="10502900" cy="5422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3" t="40279" r="61091" b="15510"/>
          <a:stretch/>
        </p:blipFill>
        <p:spPr>
          <a:xfrm rot="5199877">
            <a:off x="393730" y="479008"/>
            <a:ext cx="411182" cy="515183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3" t="40279" r="61091" b="15510"/>
          <a:stretch/>
        </p:blipFill>
        <p:spPr>
          <a:xfrm rot="5199877">
            <a:off x="11378325" y="352008"/>
            <a:ext cx="411182" cy="515183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3" t="40279" r="61091" b="15510"/>
          <a:stretch/>
        </p:blipFill>
        <p:spPr>
          <a:xfrm rot="5199877">
            <a:off x="11436232" y="6159948"/>
            <a:ext cx="411182" cy="515183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3" t="40279" r="61091" b="15510"/>
          <a:stretch/>
        </p:blipFill>
        <p:spPr>
          <a:xfrm rot="5199877">
            <a:off x="367878" y="6159947"/>
            <a:ext cx="411182" cy="515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420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5955700" y="911413"/>
            <a:ext cx="3442347" cy="1815921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0804" y="1018403"/>
            <a:ext cx="2431244" cy="1823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174541" y="3145743"/>
            <a:ext cx="4939834" cy="27859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কয়রাহাটি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লালারপাড়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হালুয়াঘাট,ময়মনসিংহ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3796" y="3145742"/>
            <a:ext cx="4746136" cy="2785919"/>
          </a:xfrm>
          <a:prstGeom prst="rect">
            <a:avLst/>
          </a:prstGeom>
          <a:solidFill>
            <a:schemeClr val="bg2"/>
          </a:solidFill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  <a:endParaRPr lang="en-US" sz="2400" b="1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৭ম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 </a:t>
            </a:r>
            <a:endParaRPr lang="en-US" sz="2400" b="1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2400" b="1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পরমানু গঠন</a:t>
            </a:r>
          </a:p>
          <a:p>
            <a:pPr algn="ctr"/>
            <a:r>
              <a:rPr lang="bn-IN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ভিন্নতার কারন </a:t>
            </a:r>
            <a:endParaRPr lang="bn-IN" sz="24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/>
            <a:endParaRPr lang="en-US" sz="24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1429556"/>
            <a:ext cx="8190964" cy="41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r="9321"/>
          <a:stretch/>
        </p:blipFill>
        <p:spPr>
          <a:xfrm>
            <a:off x="1171977" y="1255488"/>
            <a:ext cx="5821250" cy="3857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69747" y="2034862"/>
            <a:ext cx="3863662" cy="255001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r="15221" b="-1839"/>
          <a:stretch/>
        </p:blipFill>
        <p:spPr>
          <a:xfrm>
            <a:off x="1146221" y="1712889"/>
            <a:ext cx="9727298" cy="29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343" y="2266681"/>
            <a:ext cx="9620519" cy="22280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796" y="2665927"/>
            <a:ext cx="9427335" cy="14295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মৌলিক ও যৌগিক পদার্থের দুইটি করে পার্থক্য লিখ 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3" y="763074"/>
            <a:ext cx="8757634" cy="5244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7133" y="1907473"/>
            <a:ext cx="8501174" cy="2584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239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5087" y="4546243"/>
            <a:ext cx="8937938" cy="824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আজ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কয়েকটি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পদার্থের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বল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1745087" y="1622738"/>
            <a:ext cx="8693239" cy="1777284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073498" y="2021983"/>
            <a:ext cx="7328079" cy="2150771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2434" y="1906073"/>
            <a:ext cx="9607639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ও যৌগিক পদার্থের পার্থক্য নিরুপন করতে পারবে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28" y="3335694"/>
            <a:ext cx="3636136" cy="2692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28" y="840569"/>
            <a:ext cx="3636136" cy="23147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6" y="2127710"/>
            <a:ext cx="6246253" cy="1343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4614461"/>
            <a:ext cx="5235257" cy="14138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73521" y="840569"/>
            <a:ext cx="3168204" cy="9916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লোহা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Fe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0946" y="3670479"/>
            <a:ext cx="4146998" cy="79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Cu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37" y="3651026"/>
            <a:ext cx="5615189" cy="16679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75008" y="991672"/>
            <a:ext cx="3631843" cy="1867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গ্যাসিয়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41322" y="1197734"/>
            <a:ext cx="3374265" cy="14553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86" y="948475"/>
            <a:ext cx="3167666" cy="40061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06851" y="1764406"/>
            <a:ext cx="3271233" cy="2047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99302" y="1764406"/>
            <a:ext cx="2099256" cy="1854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baseline="-2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70" y="1904865"/>
            <a:ext cx="4700296" cy="3089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70" y="969863"/>
            <a:ext cx="4043966" cy="49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1" t="23850" r="22457" b="14178"/>
          <a:stretch/>
        </p:blipFill>
        <p:spPr>
          <a:xfrm>
            <a:off x="1648495" y="1146220"/>
            <a:ext cx="3915178" cy="454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31" y="2605557"/>
            <a:ext cx="3318962" cy="1627568"/>
          </a:xfrm>
          <a:prstGeom prst="rect">
            <a:avLst/>
          </a:prstGeom>
          <a:ln w="228600" cap="sq" cmpd="thickThin">
            <a:solidFill>
              <a:srgbClr val="11111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21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94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31</cp:revision>
  <dcterms:created xsi:type="dcterms:W3CDTF">2020-03-31T17:08:45Z</dcterms:created>
  <dcterms:modified xsi:type="dcterms:W3CDTF">2020-04-02T16:05:44Z</dcterms:modified>
</cp:coreProperties>
</file>