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90" r:id="rId7"/>
    <p:sldId id="262" r:id="rId8"/>
    <p:sldId id="293" r:id="rId9"/>
    <p:sldId id="294" r:id="rId10"/>
    <p:sldId id="292" r:id="rId11"/>
    <p:sldId id="291" r:id="rId12"/>
    <p:sldId id="295" r:id="rId13"/>
    <p:sldId id="296" r:id="rId14"/>
    <p:sldId id="302" r:id="rId15"/>
    <p:sldId id="301" r:id="rId16"/>
    <p:sldId id="300" r:id="rId17"/>
    <p:sldId id="303" r:id="rId18"/>
    <p:sldId id="304" r:id="rId19"/>
    <p:sldId id="299" r:id="rId20"/>
    <p:sldId id="305" r:id="rId21"/>
    <p:sldId id="306" r:id="rId22"/>
    <p:sldId id="308" r:id="rId23"/>
    <p:sldId id="298" r:id="rId24"/>
    <p:sldId id="307" r:id="rId25"/>
    <p:sldId id="287" r:id="rId26"/>
    <p:sldId id="29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28D882-7639-4247-8E10-F0C05841C861}">
          <p14:sldIdLst>
            <p14:sldId id="257"/>
            <p14:sldId id="258"/>
            <p14:sldId id="259"/>
            <p14:sldId id="260"/>
            <p14:sldId id="261"/>
            <p14:sldId id="290"/>
            <p14:sldId id="262"/>
            <p14:sldId id="293"/>
            <p14:sldId id="294"/>
            <p14:sldId id="292"/>
          </p14:sldIdLst>
        </p14:section>
        <p14:section name="Untitled Section" id="{EDB6DAC1-A365-4D5E-ACA2-DE4A8302BA40}">
          <p14:sldIdLst>
            <p14:sldId id="291"/>
            <p14:sldId id="295"/>
            <p14:sldId id="296"/>
            <p14:sldId id="302"/>
            <p14:sldId id="301"/>
            <p14:sldId id="300"/>
            <p14:sldId id="303"/>
            <p14:sldId id="304"/>
            <p14:sldId id="299"/>
            <p14:sldId id="305"/>
            <p14:sldId id="306"/>
            <p14:sldId id="308"/>
            <p14:sldId id="298"/>
            <p14:sldId id="307"/>
            <p14:sldId id="287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E05BCC-53E4-4CC2-BF3E-4DEA104E7951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</dgm:pt>
    <dgm:pt modelId="{C3FFC70F-97A5-41AF-A355-2C0ADCA589E8}">
      <dgm:prSet phldrT="[Text]" custT="1"/>
      <dgm:spPr/>
      <dgm:t>
        <a:bodyPr/>
        <a:lstStyle/>
        <a:p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শিলে পেষা 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8E4862-97DD-4DB0-8719-7251316E3943}" type="parTrans" cxnId="{1F19B5D1-41E7-400D-9124-E79CF7AAFF76}">
      <dgm:prSet/>
      <dgm:spPr/>
      <dgm:t>
        <a:bodyPr/>
        <a:lstStyle/>
        <a:p>
          <a:endParaRPr lang="en-US"/>
        </a:p>
      </dgm:t>
    </dgm:pt>
    <dgm:pt modelId="{D23D2ED5-5837-49A4-9308-ED0001BED1A8}" type="sibTrans" cxnId="{1F19B5D1-41E7-400D-9124-E79CF7AAFF76}">
      <dgm:prSet/>
      <dgm:spPr/>
      <dgm:t>
        <a:bodyPr/>
        <a:lstStyle/>
        <a:p>
          <a:endParaRPr lang="en-US"/>
        </a:p>
      </dgm:t>
    </dgm:pt>
    <dgm:pt modelId="{9A2C4B89-A643-4BA4-A737-014600F7C75A}">
      <dgm:prSet phldrT="[Text]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CA99D3C-B803-4261-8659-F2C265F249B7}" type="parTrans" cxnId="{D7868009-01B8-47F0-9994-3F6DD6F8126C}">
      <dgm:prSet/>
      <dgm:spPr/>
      <dgm:t>
        <a:bodyPr/>
        <a:lstStyle/>
        <a:p>
          <a:endParaRPr lang="en-US"/>
        </a:p>
      </dgm:t>
    </dgm:pt>
    <dgm:pt modelId="{DF99F4A6-83A4-45B5-8E66-09DB6B50AD3F}" type="sibTrans" cxnId="{D7868009-01B8-47F0-9994-3F6DD6F8126C}">
      <dgm:prSet/>
      <dgm:spPr/>
      <dgm:t>
        <a:bodyPr/>
        <a:lstStyle/>
        <a:p>
          <a:endParaRPr lang="en-US"/>
        </a:p>
      </dgm:t>
    </dgm:pt>
    <dgm:pt modelId="{DD2F7295-A6F5-4FA8-80BB-2989CFF395D8}">
      <dgm:prSet phldrT="[Text]" custT="1"/>
      <dgm:spPr/>
      <dgm:t>
        <a:bodyPr/>
        <a:lstStyle/>
        <a:p>
          <a:r>
            <a:rPr lang="bn-BD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শিল-পাটায় বাটা  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7DB5B9-5D12-4D32-9996-B7B8AD23EFFD}" type="parTrans" cxnId="{BF55098D-DD06-4AFE-BD83-228497570EF4}">
      <dgm:prSet/>
      <dgm:spPr/>
      <dgm:t>
        <a:bodyPr/>
        <a:lstStyle/>
        <a:p>
          <a:endParaRPr lang="en-US"/>
        </a:p>
      </dgm:t>
    </dgm:pt>
    <dgm:pt modelId="{92BB43FE-FB87-408E-A9E8-41822FC21E31}" type="sibTrans" cxnId="{BF55098D-DD06-4AFE-BD83-228497570EF4}">
      <dgm:prSet/>
      <dgm:spPr/>
      <dgm:t>
        <a:bodyPr/>
        <a:lstStyle/>
        <a:p>
          <a:endParaRPr lang="en-US"/>
        </a:p>
      </dgm:t>
    </dgm:pt>
    <dgm:pt modelId="{85F7821A-59E3-4F41-9EB8-D2AB06E6C1EF}" type="pres">
      <dgm:prSet presAssocID="{D5E05BCC-53E4-4CC2-BF3E-4DEA104E7951}" presName="Name0" presStyleCnt="0">
        <dgm:presLayoutVars>
          <dgm:dir/>
          <dgm:resizeHandles val="exact"/>
        </dgm:presLayoutVars>
      </dgm:prSet>
      <dgm:spPr/>
    </dgm:pt>
    <dgm:pt modelId="{5CB677C4-FB29-405D-A9AF-BEFC0A33C5FC}" type="pres">
      <dgm:prSet presAssocID="{C3FFC70F-97A5-41AF-A355-2C0ADCA589E8}" presName="composite" presStyleCnt="0"/>
      <dgm:spPr/>
    </dgm:pt>
    <dgm:pt modelId="{99AA8A65-F1A0-4970-8E06-88AB8839AC2C}" type="pres">
      <dgm:prSet presAssocID="{C3FFC70F-97A5-41AF-A355-2C0ADCA589E8}" presName="bgChev" presStyleLbl="node1" presStyleIdx="0" presStyleCnt="3" custLinFactNeighborX="4429" custLinFactNeighborY="10615"/>
      <dgm:spPr>
        <a:solidFill>
          <a:srgbClr val="92D050"/>
        </a:solidFill>
      </dgm:spPr>
    </dgm:pt>
    <dgm:pt modelId="{E19EAEFE-2D4A-4690-8884-0B24846D152D}" type="pres">
      <dgm:prSet presAssocID="{C3FFC70F-97A5-41AF-A355-2C0ADCA589E8}" presName="txNode" presStyleLbl="fgAcc1" presStyleIdx="0" presStyleCnt="3" custScaleX="116955" custLinFactNeighborX="2850" custLinFactNeighborY="2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E829C-6B31-49C5-950C-57CE93E43E26}" type="pres">
      <dgm:prSet presAssocID="{D23D2ED5-5837-49A4-9308-ED0001BED1A8}" presName="compositeSpace" presStyleCnt="0"/>
      <dgm:spPr/>
    </dgm:pt>
    <dgm:pt modelId="{F3D89367-64BD-4FF3-847A-64643F11D35D}" type="pres">
      <dgm:prSet presAssocID="{9A2C4B89-A643-4BA4-A737-014600F7C75A}" presName="composite" presStyleCnt="0"/>
      <dgm:spPr/>
    </dgm:pt>
    <dgm:pt modelId="{E4D2D2BF-6AD3-4821-8582-92A4155FCF36}" type="pres">
      <dgm:prSet presAssocID="{9A2C4B89-A643-4BA4-A737-014600F7C75A}" presName="bgChev" presStyleLbl="node1" presStyleIdx="1" presStyleCnt="3"/>
      <dgm:spPr/>
    </dgm:pt>
    <dgm:pt modelId="{2AFAA682-EED1-4372-B10D-7E6FEC437C7B}" type="pres">
      <dgm:prSet presAssocID="{9A2C4B89-A643-4BA4-A737-014600F7C75A}" presName="txNode" presStyleLbl="fgAcc1" presStyleIdx="1" presStyleCnt="3" custScaleX="177474" custScaleY="150486" custLinFactNeighborX="12668" custLinFactNeighborY="-1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B99C0-8270-4A71-8CEF-BC7129FDE419}" type="pres">
      <dgm:prSet presAssocID="{DF99F4A6-83A4-45B5-8E66-09DB6B50AD3F}" presName="compositeSpace" presStyleCnt="0"/>
      <dgm:spPr/>
    </dgm:pt>
    <dgm:pt modelId="{A3858BB9-DE65-4D2E-BCDE-43E71E28D6B9}" type="pres">
      <dgm:prSet presAssocID="{DD2F7295-A6F5-4FA8-80BB-2989CFF395D8}" presName="composite" presStyleCnt="0"/>
      <dgm:spPr/>
    </dgm:pt>
    <dgm:pt modelId="{A12E32B2-4932-40C9-9292-4B3314254797}" type="pres">
      <dgm:prSet presAssocID="{DD2F7295-A6F5-4FA8-80BB-2989CFF395D8}" presName="bgChev" presStyleLbl="node1" presStyleIdx="2" presStyleCnt="3" custLinFactNeighborX="21042" custLinFactNeighborY="10313"/>
      <dgm:spPr/>
    </dgm:pt>
    <dgm:pt modelId="{C6334E4E-8B4C-41C2-B8C3-8E3F8B687599}" type="pres">
      <dgm:prSet presAssocID="{DD2F7295-A6F5-4FA8-80BB-2989CFF395D8}" presName="txNode" presStyleLbl="fgAcc1" presStyleIdx="2" presStyleCnt="3" custScaleX="137101" custScaleY="143888" custLinFactNeighborX="11929" custLinFactNeighborY="20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868009-01B8-47F0-9994-3F6DD6F8126C}" srcId="{D5E05BCC-53E4-4CC2-BF3E-4DEA104E7951}" destId="{9A2C4B89-A643-4BA4-A737-014600F7C75A}" srcOrd="1" destOrd="0" parTransId="{FCA99D3C-B803-4261-8659-F2C265F249B7}" sibTransId="{DF99F4A6-83A4-45B5-8E66-09DB6B50AD3F}"/>
    <dgm:cxn modelId="{B4895E5E-13BC-43EE-8C54-27075344DC3A}" type="presOf" srcId="{9A2C4B89-A643-4BA4-A737-014600F7C75A}" destId="{2AFAA682-EED1-4372-B10D-7E6FEC437C7B}" srcOrd="0" destOrd="0" presId="urn:microsoft.com/office/officeart/2005/8/layout/chevronAccent+Icon"/>
    <dgm:cxn modelId="{BF55098D-DD06-4AFE-BD83-228497570EF4}" srcId="{D5E05BCC-53E4-4CC2-BF3E-4DEA104E7951}" destId="{DD2F7295-A6F5-4FA8-80BB-2989CFF395D8}" srcOrd="2" destOrd="0" parTransId="{747DB5B9-5D12-4D32-9996-B7B8AD23EFFD}" sibTransId="{92BB43FE-FB87-408E-A9E8-41822FC21E31}"/>
    <dgm:cxn modelId="{E5874814-6E7A-42AC-B2D5-34DED031116B}" type="presOf" srcId="{DD2F7295-A6F5-4FA8-80BB-2989CFF395D8}" destId="{C6334E4E-8B4C-41C2-B8C3-8E3F8B687599}" srcOrd="0" destOrd="0" presId="urn:microsoft.com/office/officeart/2005/8/layout/chevronAccent+Icon"/>
    <dgm:cxn modelId="{33F4DA4F-B794-4271-BBBF-78D237CF3F61}" type="presOf" srcId="{C3FFC70F-97A5-41AF-A355-2C0ADCA589E8}" destId="{E19EAEFE-2D4A-4690-8884-0B24846D152D}" srcOrd="0" destOrd="0" presId="urn:microsoft.com/office/officeart/2005/8/layout/chevronAccent+Icon"/>
    <dgm:cxn modelId="{27F69529-02F0-411F-8720-EB0FAB12699C}" type="presOf" srcId="{D5E05BCC-53E4-4CC2-BF3E-4DEA104E7951}" destId="{85F7821A-59E3-4F41-9EB8-D2AB06E6C1EF}" srcOrd="0" destOrd="0" presId="urn:microsoft.com/office/officeart/2005/8/layout/chevronAccent+Icon"/>
    <dgm:cxn modelId="{1F19B5D1-41E7-400D-9124-E79CF7AAFF76}" srcId="{D5E05BCC-53E4-4CC2-BF3E-4DEA104E7951}" destId="{C3FFC70F-97A5-41AF-A355-2C0ADCA589E8}" srcOrd="0" destOrd="0" parTransId="{AC8E4862-97DD-4DB0-8719-7251316E3943}" sibTransId="{D23D2ED5-5837-49A4-9308-ED0001BED1A8}"/>
    <dgm:cxn modelId="{83C87B37-F6E5-4FFD-9168-DD9BC2774830}" type="presParOf" srcId="{85F7821A-59E3-4F41-9EB8-D2AB06E6C1EF}" destId="{5CB677C4-FB29-405D-A9AF-BEFC0A33C5FC}" srcOrd="0" destOrd="0" presId="urn:microsoft.com/office/officeart/2005/8/layout/chevronAccent+Icon"/>
    <dgm:cxn modelId="{37E527B3-7851-46FD-9F7B-C15BD8EC78FB}" type="presParOf" srcId="{5CB677C4-FB29-405D-A9AF-BEFC0A33C5FC}" destId="{99AA8A65-F1A0-4970-8E06-88AB8839AC2C}" srcOrd="0" destOrd="0" presId="urn:microsoft.com/office/officeart/2005/8/layout/chevronAccent+Icon"/>
    <dgm:cxn modelId="{E0003776-D079-4885-B3DC-A3FC455D113F}" type="presParOf" srcId="{5CB677C4-FB29-405D-A9AF-BEFC0A33C5FC}" destId="{E19EAEFE-2D4A-4690-8884-0B24846D152D}" srcOrd="1" destOrd="0" presId="urn:microsoft.com/office/officeart/2005/8/layout/chevronAccent+Icon"/>
    <dgm:cxn modelId="{257E385E-7D7D-4CB6-9884-1FF7281C80EE}" type="presParOf" srcId="{85F7821A-59E3-4F41-9EB8-D2AB06E6C1EF}" destId="{1DCE829C-6B31-49C5-950C-57CE93E43E26}" srcOrd="1" destOrd="0" presId="urn:microsoft.com/office/officeart/2005/8/layout/chevronAccent+Icon"/>
    <dgm:cxn modelId="{4E9C42B4-7874-41E2-B053-0AF55B2EFB24}" type="presParOf" srcId="{85F7821A-59E3-4F41-9EB8-D2AB06E6C1EF}" destId="{F3D89367-64BD-4FF3-847A-64643F11D35D}" srcOrd="2" destOrd="0" presId="urn:microsoft.com/office/officeart/2005/8/layout/chevronAccent+Icon"/>
    <dgm:cxn modelId="{A113299E-5D30-4CE0-80B5-842530067446}" type="presParOf" srcId="{F3D89367-64BD-4FF3-847A-64643F11D35D}" destId="{E4D2D2BF-6AD3-4821-8582-92A4155FCF36}" srcOrd="0" destOrd="0" presId="urn:microsoft.com/office/officeart/2005/8/layout/chevronAccent+Icon"/>
    <dgm:cxn modelId="{DFE8918C-78BD-474C-8F90-D38033F824E0}" type="presParOf" srcId="{F3D89367-64BD-4FF3-847A-64643F11D35D}" destId="{2AFAA682-EED1-4372-B10D-7E6FEC437C7B}" srcOrd="1" destOrd="0" presId="urn:microsoft.com/office/officeart/2005/8/layout/chevronAccent+Icon"/>
    <dgm:cxn modelId="{6A5B2968-A7C1-4BFB-AB1C-283380F91733}" type="presParOf" srcId="{85F7821A-59E3-4F41-9EB8-D2AB06E6C1EF}" destId="{75BB99C0-8270-4A71-8CEF-BC7129FDE419}" srcOrd="3" destOrd="0" presId="urn:microsoft.com/office/officeart/2005/8/layout/chevronAccent+Icon"/>
    <dgm:cxn modelId="{ACD7551F-3302-4F70-8D4E-09DED059BB1F}" type="presParOf" srcId="{85F7821A-59E3-4F41-9EB8-D2AB06E6C1EF}" destId="{A3858BB9-DE65-4D2E-BCDE-43E71E28D6B9}" srcOrd="4" destOrd="0" presId="urn:microsoft.com/office/officeart/2005/8/layout/chevronAccent+Icon"/>
    <dgm:cxn modelId="{1E1059AF-8E9B-42F6-8504-19868D21B825}" type="presParOf" srcId="{A3858BB9-DE65-4D2E-BCDE-43E71E28D6B9}" destId="{A12E32B2-4932-40C9-9292-4B3314254797}" srcOrd="0" destOrd="0" presId="urn:microsoft.com/office/officeart/2005/8/layout/chevronAccent+Icon"/>
    <dgm:cxn modelId="{E7F07748-E699-47AD-802F-5A517B6E901C}" type="presParOf" srcId="{A3858BB9-DE65-4D2E-BCDE-43E71E28D6B9}" destId="{C6334E4E-8B4C-41C2-B8C3-8E3F8B68759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E05BCC-53E4-4CC2-BF3E-4DEA104E7951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</dgm:pt>
    <dgm:pt modelId="{C3FFC70F-97A5-41AF-A355-2C0ADCA589E8}">
      <dgm:prSet phldrT="[Text]" custT="1"/>
      <dgm:spPr/>
      <dgm:t>
        <a:bodyPr/>
        <a:lstStyle/>
        <a:p>
          <a:r>
            <a:rPr lang="bn-BD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ছাল</a:t>
          </a:r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8E4862-97DD-4DB0-8719-7251316E3943}" type="parTrans" cxnId="{1F19B5D1-41E7-400D-9124-E79CF7AAFF76}">
      <dgm:prSet/>
      <dgm:spPr/>
      <dgm:t>
        <a:bodyPr/>
        <a:lstStyle/>
        <a:p>
          <a:endParaRPr lang="en-US"/>
        </a:p>
      </dgm:t>
    </dgm:pt>
    <dgm:pt modelId="{D23D2ED5-5837-49A4-9308-ED0001BED1A8}" type="sibTrans" cxnId="{1F19B5D1-41E7-400D-9124-E79CF7AAFF76}">
      <dgm:prSet/>
      <dgm:spPr/>
      <dgm:t>
        <a:bodyPr/>
        <a:lstStyle/>
        <a:p>
          <a:endParaRPr lang="en-US"/>
        </a:p>
      </dgm:t>
    </dgm:pt>
    <dgm:pt modelId="{9A2C4B89-A643-4BA4-A737-014600F7C75A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CA99D3C-B803-4261-8659-F2C265F249B7}" type="parTrans" cxnId="{D7868009-01B8-47F0-9994-3F6DD6F8126C}">
      <dgm:prSet/>
      <dgm:spPr/>
      <dgm:t>
        <a:bodyPr/>
        <a:lstStyle/>
        <a:p>
          <a:endParaRPr lang="en-US"/>
        </a:p>
      </dgm:t>
    </dgm:pt>
    <dgm:pt modelId="{DF99F4A6-83A4-45B5-8E66-09DB6B50AD3F}" type="sibTrans" cxnId="{D7868009-01B8-47F0-9994-3F6DD6F8126C}">
      <dgm:prSet/>
      <dgm:spPr/>
      <dgm:t>
        <a:bodyPr/>
        <a:lstStyle/>
        <a:p>
          <a:endParaRPr lang="en-US"/>
        </a:p>
      </dgm:t>
    </dgm:pt>
    <dgm:pt modelId="{DD2F7295-A6F5-4FA8-80BB-2989CFF395D8}">
      <dgm:prSet phldrT="[Text]" custT="1"/>
      <dgm:spPr/>
      <dgm:t>
        <a:bodyPr/>
        <a:lstStyle/>
        <a:p>
          <a:r>
            <a:rPr lang="bn-BD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বাকল</a:t>
          </a:r>
          <a:r>
            <a:rPr lang="bn-BD" sz="44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7DB5B9-5D12-4D32-9996-B7B8AD23EFFD}" type="parTrans" cxnId="{BF55098D-DD06-4AFE-BD83-228497570EF4}">
      <dgm:prSet/>
      <dgm:spPr/>
      <dgm:t>
        <a:bodyPr/>
        <a:lstStyle/>
        <a:p>
          <a:endParaRPr lang="en-US"/>
        </a:p>
      </dgm:t>
    </dgm:pt>
    <dgm:pt modelId="{92BB43FE-FB87-408E-A9E8-41822FC21E31}" type="sibTrans" cxnId="{BF55098D-DD06-4AFE-BD83-228497570EF4}">
      <dgm:prSet/>
      <dgm:spPr/>
      <dgm:t>
        <a:bodyPr/>
        <a:lstStyle/>
        <a:p>
          <a:endParaRPr lang="en-US"/>
        </a:p>
      </dgm:t>
    </dgm:pt>
    <dgm:pt modelId="{85F7821A-59E3-4F41-9EB8-D2AB06E6C1EF}" type="pres">
      <dgm:prSet presAssocID="{D5E05BCC-53E4-4CC2-BF3E-4DEA104E7951}" presName="Name0" presStyleCnt="0">
        <dgm:presLayoutVars>
          <dgm:dir/>
          <dgm:resizeHandles val="exact"/>
        </dgm:presLayoutVars>
      </dgm:prSet>
      <dgm:spPr/>
    </dgm:pt>
    <dgm:pt modelId="{5CB677C4-FB29-405D-A9AF-BEFC0A33C5FC}" type="pres">
      <dgm:prSet presAssocID="{C3FFC70F-97A5-41AF-A355-2C0ADCA589E8}" presName="composite" presStyleCnt="0"/>
      <dgm:spPr/>
    </dgm:pt>
    <dgm:pt modelId="{99AA8A65-F1A0-4970-8E06-88AB8839AC2C}" type="pres">
      <dgm:prSet presAssocID="{C3FFC70F-97A5-41AF-A355-2C0ADCA589E8}" presName="bgChev" presStyleLbl="node1" presStyleIdx="0" presStyleCnt="3" custLinFactNeighborX="4429" custLinFactNeighborY="6075"/>
      <dgm:spPr>
        <a:solidFill>
          <a:srgbClr val="92D050"/>
        </a:solidFill>
      </dgm:spPr>
    </dgm:pt>
    <dgm:pt modelId="{E19EAEFE-2D4A-4690-8884-0B24846D152D}" type="pres">
      <dgm:prSet presAssocID="{C3FFC70F-97A5-41AF-A355-2C0ADCA589E8}" presName="txNode" presStyleLbl="fgAcc1" presStyleIdx="0" presStyleCnt="3" custLinFactNeighborX="-11890" custLinFactNeighborY="-1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E829C-6B31-49C5-950C-57CE93E43E26}" type="pres">
      <dgm:prSet presAssocID="{D23D2ED5-5837-49A4-9308-ED0001BED1A8}" presName="compositeSpace" presStyleCnt="0"/>
      <dgm:spPr/>
    </dgm:pt>
    <dgm:pt modelId="{F3D89367-64BD-4FF3-847A-64643F11D35D}" type="pres">
      <dgm:prSet presAssocID="{9A2C4B89-A643-4BA4-A737-014600F7C75A}" presName="composite" presStyleCnt="0"/>
      <dgm:spPr/>
    </dgm:pt>
    <dgm:pt modelId="{E4D2D2BF-6AD3-4821-8582-92A4155FCF36}" type="pres">
      <dgm:prSet presAssocID="{9A2C4B89-A643-4BA4-A737-014600F7C75A}" presName="bgChev" presStyleLbl="node1" presStyleIdx="1" presStyleCnt="3"/>
      <dgm:spPr/>
    </dgm:pt>
    <dgm:pt modelId="{2AFAA682-EED1-4372-B10D-7E6FEC437C7B}" type="pres">
      <dgm:prSet presAssocID="{9A2C4B89-A643-4BA4-A737-014600F7C75A}" presName="txNode" presStyleLbl="fgAcc1" presStyleIdx="1" presStyleCnt="3" custScaleX="237648" custScaleY="150666" custLinFactNeighborX="4443" custLinFactNeighborY="16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B99C0-8270-4A71-8CEF-BC7129FDE419}" type="pres">
      <dgm:prSet presAssocID="{DF99F4A6-83A4-45B5-8E66-09DB6B50AD3F}" presName="compositeSpace" presStyleCnt="0"/>
      <dgm:spPr/>
    </dgm:pt>
    <dgm:pt modelId="{A3858BB9-DE65-4D2E-BCDE-43E71E28D6B9}" type="pres">
      <dgm:prSet presAssocID="{DD2F7295-A6F5-4FA8-80BB-2989CFF395D8}" presName="composite" presStyleCnt="0"/>
      <dgm:spPr/>
    </dgm:pt>
    <dgm:pt modelId="{A12E32B2-4932-40C9-9292-4B3314254797}" type="pres">
      <dgm:prSet presAssocID="{DD2F7295-A6F5-4FA8-80BB-2989CFF395D8}" presName="bgChev" presStyleLbl="node1" presStyleIdx="2" presStyleCnt="3" custLinFactNeighborX="8755" custLinFactNeighborY="12961"/>
      <dgm:spPr>
        <a:solidFill>
          <a:srgbClr val="92D050"/>
        </a:solidFill>
      </dgm:spPr>
    </dgm:pt>
    <dgm:pt modelId="{C6334E4E-8B4C-41C2-B8C3-8E3F8B687599}" type="pres">
      <dgm:prSet presAssocID="{DD2F7295-A6F5-4FA8-80BB-2989CFF395D8}" presName="txNode" presStyleLbl="fgAcc1" presStyleIdx="2" presStyleCnt="3" custScaleX="95862" custLinFactX="21449" custLinFactNeighborX="100000" custLinFactNeighborY="58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868009-01B8-47F0-9994-3F6DD6F8126C}" srcId="{D5E05BCC-53E4-4CC2-BF3E-4DEA104E7951}" destId="{9A2C4B89-A643-4BA4-A737-014600F7C75A}" srcOrd="1" destOrd="0" parTransId="{FCA99D3C-B803-4261-8659-F2C265F249B7}" sibTransId="{DF99F4A6-83A4-45B5-8E66-09DB6B50AD3F}"/>
    <dgm:cxn modelId="{B4895E5E-13BC-43EE-8C54-27075344DC3A}" type="presOf" srcId="{9A2C4B89-A643-4BA4-A737-014600F7C75A}" destId="{2AFAA682-EED1-4372-B10D-7E6FEC437C7B}" srcOrd="0" destOrd="0" presId="urn:microsoft.com/office/officeart/2005/8/layout/chevronAccent+Icon"/>
    <dgm:cxn modelId="{BF55098D-DD06-4AFE-BD83-228497570EF4}" srcId="{D5E05BCC-53E4-4CC2-BF3E-4DEA104E7951}" destId="{DD2F7295-A6F5-4FA8-80BB-2989CFF395D8}" srcOrd="2" destOrd="0" parTransId="{747DB5B9-5D12-4D32-9996-B7B8AD23EFFD}" sibTransId="{92BB43FE-FB87-408E-A9E8-41822FC21E31}"/>
    <dgm:cxn modelId="{E5874814-6E7A-42AC-B2D5-34DED031116B}" type="presOf" srcId="{DD2F7295-A6F5-4FA8-80BB-2989CFF395D8}" destId="{C6334E4E-8B4C-41C2-B8C3-8E3F8B687599}" srcOrd="0" destOrd="0" presId="urn:microsoft.com/office/officeart/2005/8/layout/chevronAccent+Icon"/>
    <dgm:cxn modelId="{33F4DA4F-B794-4271-BBBF-78D237CF3F61}" type="presOf" srcId="{C3FFC70F-97A5-41AF-A355-2C0ADCA589E8}" destId="{E19EAEFE-2D4A-4690-8884-0B24846D152D}" srcOrd="0" destOrd="0" presId="urn:microsoft.com/office/officeart/2005/8/layout/chevronAccent+Icon"/>
    <dgm:cxn modelId="{27F69529-02F0-411F-8720-EB0FAB12699C}" type="presOf" srcId="{D5E05BCC-53E4-4CC2-BF3E-4DEA104E7951}" destId="{85F7821A-59E3-4F41-9EB8-D2AB06E6C1EF}" srcOrd="0" destOrd="0" presId="urn:microsoft.com/office/officeart/2005/8/layout/chevronAccent+Icon"/>
    <dgm:cxn modelId="{1F19B5D1-41E7-400D-9124-E79CF7AAFF76}" srcId="{D5E05BCC-53E4-4CC2-BF3E-4DEA104E7951}" destId="{C3FFC70F-97A5-41AF-A355-2C0ADCA589E8}" srcOrd="0" destOrd="0" parTransId="{AC8E4862-97DD-4DB0-8719-7251316E3943}" sibTransId="{D23D2ED5-5837-49A4-9308-ED0001BED1A8}"/>
    <dgm:cxn modelId="{83C87B37-F6E5-4FFD-9168-DD9BC2774830}" type="presParOf" srcId="{85F7821A-59E3-4F41-9EB8-D2AB06E6C1EF}" destId="{5CB677C4-FB29-405D-A9AF-BEFC0A33C5FC}" srcOrd="0" destOrd="0" presId="urn:microsoft.com/office/officeart/2005/8/layout/chevronAccent+Icon"/>
    <dgm:cxn modelId="{37E527B3-7851-46FD-9F7B-C15BD8EC78FB}" type="presParOf" srcId="{5CB677C4-FB29-405D-A9AF-BEFC0A33C5FC}" destId="{99AA8A65-F1A0-4970-8E06-88AB8839AC2C}" srcOrd="0" destOrd="0" presId="urn:microsoft.com/office/officeart/2005/8/layout/chevronAccent+Icon"/>
    <dgm:cxn modelId="{E0003776-D079-4885-B3DC-A3FC455D113F}" type="presParOf" srcId="{5CB677C4-FB29-405D-A9AF-BEFC0A33C5FC}" destId="{E19EAEFE-2D4A-4690-8884-0B24846D152D}" srcOrd="1" destOrd="0" presId="urn:microsoft.com/office/officeart/2005/8/layout/chevronAccent+Icon"/>
    <dgm:cxn modelId="{257E385E-7D7D-4CB6-9884-1FF7281C80EE}" type="presParOf" srcId="{85F7821A-59E3-4F41-9EB8-D2AB06E6C1EF}" destId="{1DCE829C-6B31-49C5-950C-57CE93E43E26}" srcOrd="1" destOrd="0" presId="urn:microsoft.com/office/officeart/2005/8/layout/chevronAccent+Icon"/>
    <dgm:cxn modelId="{4E9C42B4-7874-41E2-B053-0AF55B2EFB24}" type="presParOf" srcId="{85F7821A-59E3-4F41-9EB8-D2AB06E6C1EF}" destId="{F3D89367-64BD-4FF3-847A-64643F11D35D}" srcOrd="2" destOrd="0" presId="urn:microsoft.com/office/officeart/2005/8/layout/chevronAccent+Icon"/>
    <dgm:cxn modelId="{A113299E-5D30-4CE0-80B5-842530067446}" type="presParOf" srcId="{F3D89367-64BD-4FF3-847A-64643F11D35D}" destId="{E4D2D2BF-6AD3-4821-8582-92A4155FCF36}" srcOrd="0" destOrd="0" presId="urn:microsoft.com/office/officeart/2005/8/layout/chevronAccent+Icon"/>
    <dgm:cxn modelId="{DFE8918C-78BD-474C-8F90-D38033F824E0}" type="presParOf" srcId="{F3D89367-64BD-4FF3-847A-64643F11D35D}" destId="{2AFAA682-EED1-4372-B10D-7E6FEC437C7B}" srcOrd="1" destOrd="0" presId="urn:microsoft.com/office/officeart/2005/8/layout/chevronAccent+Icon"/>
    <dgm:cxn modelId="{6A5B2968-A7C1-4BFB-AB1C-283380F91733}" type="presParOf" srcId="{85F7821A-59E3-4F41-9EB8-D2AB06E6C1EF}" destId="{75BB99C0-8270-4A71-8CEF-BC7129FDE419}" srcOrd="3" destOrd="0" presId="urn:microsoft.com/office/officeart/2005/8/layout/chevronAccent+Icon"/>
    <dgm:cxn modelId="{ACD7551F-3302-4F70-8D4E-09DED059BB1F}" type="presParOf" srcId="{85F7821A-59E3-4F41-9EB8-D2AB06E6C1EF}" destId="{A3858BB9-DE65-4D2E-BCDE-43E71E28D6B9}" srcOrd="4" destOrd="0" presId="urn:microsoft.com/office/officeart/2005/8/layout/chevronAccent+Icon"/>
    <dgm:cxn modelId="{1E1059AF-8E9B-42F6-8504-19868D21B825}" type="presParOf" srcId="{A3858BB9-DE65-4D2E-BCDE-43E71E28D6B9}" destId="{A12E32B2-4932-40C9-9292-4B3314254797}" srcOrd="0" destOrd="0" presId="urn:microsoft.com/office/officeart/2005/8/layout/chevronAccent+Icon"/>
    <dgm:cxn modelId="{E7F07748-E699-47AD-802F-5A517B6E901C}" type="presParOf" srcId="{A3858BB9-DE65-4D2E-BCDE-43E71E28D6B9}" destId="{C6334E4E-8B4C-41C2-B8C3-8E3F8B68759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E05BCC-53E4-4CC2-BF3E-4DEA104E7951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</dgm:pt>
    <dgm:pt modelId="{85F7821A-59E3-4F41-9EB8-D2AB06E6C1EF}" type="pres">
      <dgm:prSet presAssocID="{D5E05BCC-53E4-4CC2-BF3E-4DEA104E7951}" presName="Name0" presStyleCnt="0">
        <dgm:presLayoutVars>
          <dgm:dir/>
          <dgm:resizeHandles val="exact"/>
        </dgm:presLayoutVars>
      </dgm:prSet>
      <dgm:spPr/>
    </dgm:pt>
  </dgm:ptLst>
  <dgm:cxnLst>
    <dgm:cxn modelId="{27F69529-02F0-411F-8720-EB0FAB12699C}" type="presOf" srcId="{D5E05BCC-53E4-4CC2-BF3E-4DEA104E7951}" destId="{85F7821A-59E3-4F41-9EB8-D2AB06E6C1EF}" srcOrd="0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E05BCC-53E4-4CC2-BF3E-4DEA104E7951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</dgm:pt>
    <dgm:pt modelId="{C3FFC70F-97A5-41AF-A355-2C0ADCA589E8}">
      <dgm:prSet phldrT="[Text]" custT="1"/>
      <dgm:spPr/>
      <dgm:t>
        <a:bodyPr/>
        <a:lstStyle/>
        <a:p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অব্যর্থ 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8E4862-97DD-4DB0-8719-7251316E3943}" type="parTrans" cxnId="{1F19B5D1-41E7-400D-9124-E79CF7AAFF76}">
      <dgm:prSet/>
      <dgm:spPr/>
      <dgm:t>
        <a:bodyPr/>
        <a:lstStyle/>
        <a:p>
          <a:endParaRPr lang="en-US"/>
        </a:p>
      </dgm:t>
    </dgm:pt>
    <dgm:pt modelId="{D23D2ED5-5837-49A4-9308-ED0001BED1A8}" type="sibTrans" cxnId="{1F19B5D1-41E7-400D-9124-E79CF7AAFF76}">
      <dgm:prSet/>
      <dgm:spPr/>
      <dgm:t>
        <a:bodyPr/>
        <a:lstStyle/>
        <a:p>
          <a:endParaRPr lang="en-US"/>
        </a:p>
      </dgm:t>
    </dgm:pt>
    <dgm:pt modelId="{9A2C4B89-A643-4BA4-A737-014600F7C75A}">
      <dgm:prSet phldrT="[Text]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CA99D3C-B803-4261-8659-F2C265F249B7}" type="parTrans" cxnId="{D7868009-01B8-47F0-9994-3F6DD6F8126C}">
      <dgm:prSet/>
      <dgm:spPr/>
      <dgm:t>
        <a:bodyPr/>
        <a:lstStyle/>
        <a:p>
          <a:endParaRPr lang="en-US"/>
        </a:p>
      </dgm:t>
    </dgm:pt>
    <dgm:pt modelId="{DF99F4A6-83A4-45B5-8E66-09DB6B50AD3F}" type="sibTrans" cxnId="{D7868009-01B8-47F0-9994-3F6DD6F8126C}">
      <dgm:prSet/>
      <dgm:spPr/>
      <dgm:t>
        <a:bodyPr/>
        <a:lstStyle/>
        <a:p>
          <a:endParaRPr lang="en-US"/>
        </a:p>
      </dgm:t>
    </dgm:pt>
    <dgm:pt modelId="{DD2F7295-A6F5-4FA8-80BB-2989CFF395D8}">
      <dgm:prSet phldrT="[Text]" custT="1"/>
      <dgm:spPr/>
      <dgm:t>
        <a:bodyPr/>
        <a:lstStyle/>
        <a:p>
          <a:r>
            <a:rPr lang="bn-BD" sz="44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যা বিফল হবে না </a:t>
          </a:r>
          <a:endParaRPr lang="en-US" sz="4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7DB5B9-5D12-4D32-9996-B7B8AD23EFFD}" type="parTrans" cxnId="{BF55098D-DD06-4AFE-BD83-228497570EF4}">
      <dgm:prSet/>
      <dgm:spPr/>
      <dgm:t>
        <a:bodyPr/>
        <a:lstStyle/>
        <a:p>
          <a:endParaRPr lang="en-US"/>
        </a:p>
      </dgm:t>
    </dgm:pt>
    <dgm:pt modelId="{92BB43FE-FB87-408E-A9E8-41822FC21E31}" type="sibTrans" cxnId="{BF55098D-DD06-4AFE-BD83-228497570EF4}">
      <dgm:prSet/>
      <dgm:spPr/>
      <dgm:t>
        <a:bodyPr/>
        <a:lstStyle/>
        <a:p>
          <a:endParaRPr lang="en-US"/>
        </a:p>
      </dgm:t>
    </dgm:pt>
    <dgm:pt modelId="{85F7821A-59E3-4F41-9EB8-D2AB06E6C1EF}" type="pres">
      <dgm:prSet presAssocID="{D5E05BCC-53E4-4CC2-BF3E-4DEA104E7951}" presName="Name0" presStyleCnt="0">
        <dgm:presLayoutVars>
          <dgm:dir/>
          <dgm:resizeHandles val="exact"/>
        </dgm:presLayoutVars>
      </dgm:prSet>
      <dgm:spPr/>
    </dgm:pt>
    <dgm:pt modelId="{5CB677C4-FB29-405D-A9AF-BEFC0A33C5FC}" type="pres">
      <dgm:prSet presAssocID="{C3FFC70F-97A5-41AF-A355-2C0ADCA589E8}" presName="composite" presStyleCnt="0"/>
      <dgm:spPr/>
    </dgm:pt>
    <dgm:pt modelId="{99AA8A65-F1A0-4970-8E06-88AB8839AC2C}" type="pres">
      <dgm:prSet presAssocID="{C3FFC70F-97A5-41AF-A355-2C0ADCA589E8}" presName="bgChev" presStyleLbl="node1" presStyleIdx="0" presStyleCnt="3" custLinFactNeighborX="4429" custLinFactNeighborY="30376"/>
      <dgm:spPr>
        <a:solidFill>
          <a:srgbClr val="92D050"/>
        </a:solidFill>
      </dgm:spPr>
    </dgm:pt>
    <dgm:pt modelId="{E19EAEFE-2D4A-4690-8884-0B24846D152D}" type="pres">
      <dgm:prSet presAssocID="{C3FFC70F-97A5-41AF-A355-2C0ADCA589E8}" presName="txNode" presStyleLbl="fgAcc1" presStyleIdx="0" presStyleCnt="3" custLinFactNeighborX="2850" custLinFactNeighborY="2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E829C-6B31-49C5-950C-57CE93E43E26}" type="pres">
      <dgm:prSet presAssocID="{D23D2ED5-5837-49A4-9308-ED0001BED1A8}" presName="compositeSpace" presStyleCnt="0"/>
      <dgm:spPr/>
    </dgm:pt>
    <dgm:pt modelId="{F3D89367-64BD-4FF3-847A-64643F11D35D}" type="pres">
      <dgm:prSet presAssocID="{9A2C4B89-A643-4BA4-A737-014600F7C75A}" presName="composite" presStyleCnt="0"/>
      <dgm:spPr/>
    </dgm:pt>
    <dgm:pt modelId="{E4D2D2BF-6AD3-4821-8582-92A4155FCF36}" type="pres">
      <dgm:prSet presAssocID="{9A2C4B89-A643-4BA4-A737-014600F7C75A}" presName="bgChev" presStyleLbl="node1" presStyleIdx="1" presStyleCnt="3"/>
      <dgm:spPr>
        <a:solidFill>
          <a:srgbClr val="92D050"/>
        </a:solidFill>
      </dgm:spPr>
    </dgm:pt>
    <dgm:pt modelId="{2AFAA682-EED1-4372-B10D-7E6FEC437C7B}" type="pres">
      <dgm:prSet presAssocID="{9A2C4B89-A643-4BA4-A737-014600F7C75A}" presName="txNode" presStyleLbl="fgAcc1" presStyleIdx="1" presStyleCnt="3" custScaleX="161699" custScaleY="125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B99C0-8270-4A71-8CEF-BC7129FDE419}" type="pres">
      <dgm:prSet presAssocID="{DF99F4A6-83A4-45B5-8E66-09DB6B50AD3F}" presName="compositeSpace" presStyleCnt="0"/>
      <dgm:spPr/>
    </dgm:pt>
    <dgm:pt modelId="{A3858BB9-DE65-4D2E-BCDE-43E71E28D6B9}" type="pres">
      <dgm:prSet presAssocID="{DD2F7295-A6F5-4FA8-80BB-2989CFF395D8}" presName="composite" presStyleCnt="0"/>
      <dgm:spPr/>
    </dgm:pt>
    <dgm:pt modelId="{A12E32B2-4932-40C9-9292-4B3314254797}" type="pres">
      <dgm:prSet presAssocID="{DD2F7295-A6F5-4FA8-80BB-2989CFF395D8}" presName="bgChev" presStyleLbl="node1" presStyleIdx="2" presStyleCnt="3"/>
      <dgm:spPr>
        <a:solidFill>
          <a:srgbClr val="92D050"/>
        </a:solidFill>
      </dgm:spPr>
    </dgm:pt>
    <dgm:pt modelId="{C6334E4E-8B4C-41C2-B8C3-8E3F8B687599}" type="pres">
      <dgm:prSet presAssocID="{DD2F7295-A6F5-4FA8-80BB-2989CFF395D8}" presName="txNode" presStyleLbl="fgAcc1" presStyleIdx="2" presStyleCnt="3" custScaleX="130574" custScaleY="125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868009-01B8-47F0-9994-3F6DD6F8126C}" srcId="{D5E05BCC-53E4-4CC2-BF3E-4DEA104E7951}" destId="{9A2C4B89-A643-4BA4-A737-014600F7C75A}" srcOrd="1" destOrd="0" parTransId="{FCA99D3C-B803-4261-8659-F2C265F249B7}" sibTransId="{DF99F4A6-83A4-45B5-8E66-09DB6B50AD3F}"/>
    <dgm:cxn modelId="{B4895E5E-13BC-43EE-8C54-27075344DC3A}" type="presOf" srcId="{9A2C4B89-A643-4BA4-A737-014600F7C75A}" destId="{2AFAA682-EED1-4372-B10D-7E6FEC437C7B}" srcOrd="0" destOrd="0" presId="urn:microsoft.com/office/officeart/2005/8/layout/chevronAccent+Icon"/>
    <dgm:cxn modelId="{BF55098D-DD06-4AFE-BD83-228497570EF4}" srcId="{D5E05BCC-53E4-4CC2-BF3E-4DEA104E7951}" destId="{DD2F7295-A6F5-4FA8-80BB-2989CFF395D8}" srcOrd="2" destOrd="0" parTransId="{747DB5B9-5D12-4D32-9996-B7B8AD23EFFD}" sibTransId="{92BB43FE-FB87-408E-A9E8-41822FC21E31}"/>
    <dgm:cxn modelId="{E5874814-6E7A-42AC-B2D5-34DED031116B}" type="presOf" srcId="{DD2F7295-A6F5-4FA8-80BB-2989CFF395D8}" destId="{C6334E4E-8B4C-41C2-B8C3-8E3F8B687599}" srcOrd="0" destOrd="0" presId="urn:microsoft.com/office/officeart/2005/8/layout/chevronAccent+Icon"/>
    <dgm:cxn modelId="{33F4DA4F-B794-4271-BBBF-78D237CF3F61}" type="presOf" srcId="{C3FFC70F-97A5-41AF-A355-2C0ADCA589E8}" destId="{E19EAEFE-2D4A-4690-8884-0B24846D152D}" srcOrd="0" destOrd="0" presId="urn:microsoft.com/office/officeart/2005/8/layout/chevronAccent+Icon"/>
    <dgm:cxn modelId="{27F69529-02F0-411F-8720-EB0FAB12699C}" type="presOf" srcId="{D5E05BCC-53E4-4CC2-BF3E-4DEA104E7951}" destId="{85F7821A-59E3-4F41-9EB8-D2AB06E6C1EF}" srcOrd="0" destOrd="0" presId="urn:microsoft.com/office/officeart/2005/8/layout/chevronAccent+Icon"/>
    <dgm:cxn modelId="{1F19B5D1-41E7-400D-9124-E79CF7AAFF76}" srcId="{D5E05BCC-53E4-4CC2-BF3E-4DEA104E7951}" destId="{C3FFC70F-97A5-41AF-A355-2C0ADCA589E8}" srcOrd="0" destOrd="0" parTransId="{AC8E4862-97DD-4DB0-8719-7251316E3943}" sibTransId="{D23D2ED5-5837-49A4-9308-ED0001BED1A8}"/>
    <dgm:cxn modelId="{83C87B37-F6E5-4FFD-9168-DD9BC2774830}" type="presParOf" srcId="{85F7821A-59E3-4F41-9EB8-D2AB06E6C1EF}" destId="{5CB677C4-FB29-405D-A9AF-BEFC0A33C5FC}" srcOrd="0" destOrd="0" presId="urn:microsoft.com/office/officeart/2005/8/layout/chevronAccent+Icon"/>
    <dgm:cxn modelId="{37E527B3-7851-46FD-9F7B-C15BD8EC78FB}" type="presParOf" srcId="{5CB677C4-FB29-405D-A9AF-BEFC0A33C5FC}" destId="{99AA8A65-F1A0-4970-8E06-88AB8839AC2C}" srcOrd="0" destOrd="0" presId="urn:microsoft.com/office/officeart/2005/8/layout/chevronAccent+Icon"/>
    <dgm:cxn modelId="{E0003776-D079-4885-B3DC-A3FC455D113F}" type="presParOf" srcId="{5CB677C4-FB29-405D-A9AF-BEFC0A33C5FC}" destId="{E19EAEFE-2D4A-4690-8884-0B24846D152D}" srcOrd="1" destOrd="0" presId="urn:microsoft.com/office/officeart/2005/8/layout/chevronAccent+Icon"/>
    <dgm:cxn modelId="{257E385E-7D7D-4CB6-9884-1FF7281C80EE}" type="presParOf" srcId="{85F7821A-59E3-4F41-9EB8-D2AB06E6C1EF}" destId="{1DCE829C-6B31-49C5-950C-57CE93E43E26}" srcOrd="1" destOrd="0" presId="urn:microsoft.com/office/officeart/2005/8/layout/chevronAccent+Icon"/>
    <dgm:cxn modelId="{4E9C42B4-7874-41E2-B053-0AF55B2EFB24}" type="presParOf" srcId="{85F7821A-59E3-4F41-9EB8-D2AB06E6C1EF}" destId="{F3D89367-64BD-4FF3-847A-64643F11D35D}" srcOrd="2" destOrd="0" presId="urn:microsoft.com/office/officeart/2005/8/layout/chevronAccent+Icon"/>
    <dgm:cxn modelId="{A113299E-5D30-4CE0-80B5-842530067446}" type="presParOf" srcId="{F3D89367-64BD-4FF3-847A-64643F11D35D}" destId="{E4D2D2BF-6AD3-4821-8582-92A4155FCF36}" srcOrd="0" destOrd="0" presId="urn:microsoft.com/office/officeart/2005/8/layout/chevronAccent+Icon"/>
    <dgm:cxn modelId="{DFE8918C-78BD-474C-8F90-D38033F824E0}" type="presParOf" srcId="{F3D89367-64BD-4FF3-847A-64643F11D35D}" destId="{2AFAA682-EED1-4372-B10D-7E6FEC437C7B}" srcOrd="1" destOrd="0" presId="urn:microsoft.com/office/officeart/2005/8/layout/chevronAccent+Icon"/>
    <dgm:cxn modelId="{6A5B2968-A7C1-4BFB-AB1C-283380F91733}" type="presParOf" srcId="{85F7821A-59E3-4F41-9EB8-D2AB06E6C1EF}" destId="{75BB99C0-8270-4A71-8CEF-BC7129FDE419}" srcOrd="3" destOrd="0" presId="urn:microsoft.com/office/officeart/2005/8/layout/chevronAccent+Icon"/>
    <dgm:cxn modelId="{ACD7551F-3302-4F70-8D4E-09DED059BB1F}" type="presParOf" srcId="{85F7821A-59E3-4F41-9EB8-D2AB06E6C1EF}" destId="{A3858BB9-DE65-4D2E-BCDE-43E71E28D6B9}" srcOrd="4" destOrd="0" presId="urn:microsoft.com/office/officeart/2005/8/layout/chevronAccent+Icon"/>
    <dgm:cxn modelId="{1E1059AF-8E9B-42F6-8504-19868D21B825}" type="presParOf" srcId="{A3858BB9-DE65-4D2E-BCDE-43E71E28D6B9}" destId="{A12E32B2-4932-40C9-9292-4B3314254797}" srcOrd="0" destOrd="0" presId="urn:microsoft.com/office/officeart/2005/8/layout/chevronAccent+Icon"/>
    <dgm:cxn modelId="{E7F07748-E699-47AD-802F-5A517B6E901C}" type="presParOf" srcId="{A3858BB9-DE65-4D2E-BCDE-43E71E28D6B9}" destId="{C6334E4E-8B4C-41C2-B8C3-8E3F8B68759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E05BCC-53E4-4CC2-BF3E-4DEA104E7951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</dgm:pt>
    <dgm:pt modelId="{C3FFC70F-97A5-41AF-A355-2C0ADCA589E8}">
      <dgm:prSet phldrT="[Text]" custT="1"/>
      <dgm:spPr/>
      <dgm:t>
        <a:bodyPr/>
        <a:lstStyle/>
        <a:p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কবি</a:t>
          </a:r>
          <a:r>
            <a:rPr lang="bn-BD" sz="2700" dirty="0" smtClean="0"/>
            <a:t>  </a:t>
          </a:r>
          <a:endParaRPr lang="en-US" sz="2700" dirty="0"/>
        </a:p>
      </dgm:t>
    </dgm:pt>
    <dgm:pt modelId="{AC8E4862-97DD-4DB0-8719-7251316E3943}" type="parTrans" cxnId="{1F19B5D1-41E7-400D-9124-E79CF7AAFF76}">
      <dgm:prSet/>
      <dgm:spPr/>
      <dgm:t>
        <a:bodyPr/>
        <a:lstStyle/>
        <a:p>
          <a:endParaRPr lang="en-US"/>
        </a:p>
      </dgm:t>
    </dgm:pt>
    <dgm:pt modelId="{D23D2ED5-5837-49A4-9308-ED0001BED1A8}" type="sibTrans" cxnId="{1F19B5D1-41E7-400D-9124-E79CF7AAFF76}">
      <dgm:prSet/>
      <dgm:spPr/>
      <dgm:t>
        <a:bodyPr/>
        <a:lstStyle/>
        <a:p>
          <a:endParaRPr lang="en-US"/>
        </a:p>
      </dgm:t>
    </dgm:pt>
    <dgm:pt modelId="{9A2C4B89-A643-4BA4-A737-014600F7C75A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CA99D3C-B803-4261-8659-F2C265F249B7}" type="parTrans" cxnId="{D7868009-01B8-47F0-9994-3F6DD6F8126C}">
      <dgm:prSet/>
      <dgm:spPr/>
      <dgm:t>
        <a:bodyPr/>
        <a:lstStyle/>
        <a:p>
          <a:endParaRPr lang="en-US"/>
        </a:p>
      </dgm:t>
    </dgm:pt>
    <dgm:pt modelId="{DF99F4A6-83A4-45B5-8E66-09DB6B50AD3F}" type="sibTrans" cxnId="{D7868009-01B8-47F0-9994-3F6DD6F8126C}">
      <dgm:prSet/>
      <dgm:spPr/>
      <dgm:t>
        <a:bodyPr/>
        <a:lstStyle/>
        <a:p>
          <a:endParaRPr lang="en-US"/>
        </a:p>
      </dgm:t>
    </dgm:pt>
    <dgm:pt modelId="{DD2F7295-A6F5-4FA8-80BB-2989CFF395D8}">
      <dgm:prSet phldrT="[Text]" custT="1"/>
      <dgm:spPr/>
      <dgm:t>
        <a:bodyPr/>
        <a:lstStyle/>
        <a:p>
          <a:r>
            <a:rPr lang="bn-BD" sz="44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যিনি কবিতা লেখেন  </a:t>
          </a:r>
          <a:endParaRPr lang="en-US" sz="4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7DB5B9-5D12-4D32-9996-B7B8AD23EFFD}" type="parTrans" cxnId="{BF55098D-DD06-4AFE-BD83-228497570EF4}">
      <dgm:prSet/>
      <dgm:spPr/>
      <dgm:t>
        <a:bodyPr/>
        <a:lstStyle/>
        <a:p>
          <a:endParaRPr lang="en-US"/>
        </a:p>
      </dgm:t>
    </dgm:pt>
    <dgm:pt modelId="{92BB43FE-FB87-408E-A9E8-41822FC21E31}" type="sibTrans" cxnId="{BF55098D-DD06-4AFE-BD83-228497570EF4}">
      <dgm:prSet/>
      <dgm:spPr/>
      <dgm:t>
        <a:bodyPr/>
        <a:lstStyle/>
        <a:p>
          <a:endParaRPr lang="en-US"/>
        </a:p>
      </dgm:t>
    </dgm:pt>
    <dgm:pt modelId="{85F7821A-59E3-4F41-9EB8-D2AB06E6C1EF}" type="pres">
      <dgm:prSet presAssocID="{D5E05BCC-53E4-4CC2-BF3E-4DEA104E7951}" presName="Name0" presStyleCnt="0">
        <dgm:presLayoutVars>
          <dgm:dir/>
          <dgm:resizeHandles val="exact"/>
        </dgm:presLayoutVars>
      </dgm:prSet>
      <dgm:spPr/>
    </dgm:pt>
    <dgm:pt modelId="{5CB677C4-FB29-405D-A9AF-BEFC0A33C5FC}" type="pres">
      <dgm:prSet presAssocID="{C3FFC70F-97A5-41AF-A355-2C0ADCA589E8}" presName="composite" presStyleCnt="0"/>
      <dgm:spPr/>
    </dgm:pt>
    <dgm:pt modelId="{99AA8A65-F1A0-4970-8E06-88AB8839AC2C}" type="pres">
      <dgm:prSet presAssocID="{C3FFC70F-97A5-41AF-A355-2C0ADCA589E8}" presName="bgChev" presStyleLbl="node1" presStyleIdx="0" presStyleCnt="3" custLinFactNeighborX="4429" custLinFactNeighborY="30376"/>
      <dgm:spPr>
        <a:solidFill>
          <a:srgbClr val="92D050"/>
        </a:solidFill>
      </dgm:spPr>
    </dgm:pt>
    <dgm:pt modelId="{E19EAEFE-2D4A-4690-8884-0B24846D152D}" type="pres">
      <dgm:prSet presAssocID="{C3FFC70F-97A5-41AF-A355-2C0ADCA589E8}" presName="txNode" presStyleLbl="fgAcc1" presStyleIdx="0" presStyleCnt="3" custLinFactNeighborX="2850" custLinFactNeighborY="2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E829C-6B31-49C5-950C-57CE93E43E26}" type="pres">
      <dgm:prSet presAssocID="{D23D2ED5-5837-49A4-9308-ED0001BED1A8}" presName="compositeSpace" presStyleCnt="0"/>
      <dgm:spPr/>
    </dgm:pt>
    <dgm:pt modelId="{F3D89367-64BD-4FF3-847A-64643F11D35D}" type="pres">
      <dgm:prSet presAssocID="{9A2C4B89-A643-4BA4-A737-014600F7C75A}" presName="composite" presStyleCnt="0"/>
      <dgm:spPr/>
    </dgm:pt>
    <dgm:pt modelId="{E4D2D2BF-6AD3-4821-8582-92A4155FCF36}" type="pres">
      <dgm:prSet presAssocID="{9A2C4B89-A643-4BA4-A737-014600F7C75A}" presName="bgChev" presStyleLbl="node1" presStyleIdx="1" presStyleCnt="3"/>
      <dgm:spPr/>
    </dgm:pt>
    <dgm:pt modelId="{2AFAA682-EED1-4372-B10D-7E6FEC437C7B}" type="pres">
      <dgm:prSet presAssocID="{9A2C4B89-A643-4BA4-A737-014600F7C75A}" presName="txNode" presStyleLbl="fgAcc1" presStyleIdx="1" presStyleCnt="3" custScaleX="149322" custScaleY="165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B99C0-8270-4A71-8CEF-BC7129FDE419}" type="pres">
      <dgm:prSet presAssocID="{DF99F4A6-83A4-45B5-8E66-09DB6B50AD3F}" presName="compositeSpace" presStyleCnt="0"/>
      <dgm:spPr/>
    </dgm:pt>
    <dgm:pt modelId="{A3858BB9-DE65-4D2E-BCDE-43E71E28D6B9}" type="pres">
      <dgm:prSet presAssocID="{DD2F7295-A6F5-4FA8-80BB-2989CFF395D8}" presName="composite" presStyleCnt="0"/>
      <dgm:spPr/>
    </dgm:pt>
    <dgm:pt modelId="{A12E32B2-4932-40C9-9292-4B3314254797}" type="pres">
      <dgm:prSet presAssocID="{DD2F7295-A6F5-4FA8-80BB-2989CFF395D8}" presName="bgChev" presStyleLbl="node1" presStyleIdx="2" presStyleCnt="3"/>
      <dgm:spPr>
        <a:solidFill>
          <a:srgbClr val="92D050"/>
        </a:solidFill>
      </dgm:spPr>
    </dgm:pt>
    <dgm:pt modelId="{C6334E4E-8B4C-41C2-B8C3-8E3F8B687599}" type="pres">
      <dgm:prSet presAssocID="{DD2F7295-A6F5-4FA8-80BB-2989CFF395D8}" presName="txNode" presStyleLbl="fgAcc1" presStyleIdx="2" presStyleCnt="3" custScaleX="139198" custScaleY="125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868009-01B8-47F0-9994-3F6DD6F8126C}" srcId="{D5E05BCC-53E4-4CC2-BF3E-4DEA104E7951}" destId="{9A2C4B89-A643-4BA4-A737-014600F7C75A}" srcOrd="1" destOrd="0" parTransId="{FCA99D3C-B803-4261-8659-F2C265F249B7}" sibTransId="{DF99F4A6-83A4-45B5-8E66-09DB6B50AD3F}"/>
    <dgm:cxn modelId="{B4895E5E-13BC-43EE-8C54-27075344DC3A}" type="presOf" srcId="{9A2C4B89-A643-4BA4-A737-014600F7C75A}" destId="{2AFAA682-EED1-4372-B10D-7E6FEC437C7B}" srcOrd="0" destOrd="0" presId="urn:microsoft.com/office/officeart/2005/8/layout/chevronAccent+Icon"/>
    <dgm:cxn modelId="{BF55098D-DD06-4AFE-BD83-228497570EF4}" srcId="{D5E05BCC-53E4-4CC2-BF3E-4DEA104E7951}" destId="{DD2F7295-A6F5-4FA8-80BB-2989CFF395D8}" srcOrd="2" destOrd="0" parTransId="{747DB5B9-5D12-4D32-9996-B7B8AD23EFFD}" sibTransId="{92BB43FE-FB87-408E-A9E8-41822FC21E31}"/>
    <dgm:cxn modelId="{E5874814-6E7A-42AC-B2D5-34DED031116B}" type="presOf" srcId="{DD2F7295-A6F5-4FA8-80BB-2989CFF395D8}" destId="{C6334E4E-8B4C-41C2-B8C3-8E3F8B687599}" srcOrd="0" destOrd="0" presId="urn:microsoft.com/office/officeart/2005/8/layout/chevronAccent+Icon"/>
    <dgm:cxn modelId="{33F4DA4F-B794-4271-BBBF-78D237CF3F61}" type="presOf" srcId="{C3FFC70F-97A5-41AF-A355-2C0ADCA589E8}" destId="{E19EAEFE-2D4A-4690-8884-0B24846D152D}" srcOrd="0" destOrd="0" presId="urn:microsoft.com/office/officeart/2005/8/layout/chevronAccent+Icon"/>
    <dgm:cxn modelId="{27F69529-02F0-411F-8720-EB0FAB12699C}" type="presOf" srcId="{D5E05BCC-53E4-4CC2-BF3E-4DEA104E7951}" destId="{85F7821A-59E3-4F41-9EB8-D2AB06E6C1EF}" srcOrd="0" destOrd="0" presId="urn:microsoft.com/office/officeart/2005/8/layout/chevronAccent+Icon"/>
    <dgm:cxn modelId="{1F19B5D1-41E7-400D-9124-E79CF7AAFF76}" srcId="{D5E05BCC-53E4-4CC2-BF3E-4DEA104E7951}" destId="{C3FFC70F-97A5-41AF-A355-2C0ADCA589E8}" srcOrd="0" destOrd="0" parTransId="{AC8E4862-97DD-4DB0-8719-7251316E3943}" sibTransId="{D23D2ED5-5837-49A4-9308-ED0001BED1A8}"/>
    <dgm:cxn modelId="{83C87B37-F6E5-4FFD-9168-DD9BC2774830}" type="presParOf" srcId="{85F7821A-59E3-4F41-9EB8-D2AB06E6C1EF}" destId="{5CB677C4-FB29-405D-A9AF-BEFC0A33C5FC}" srcOrd="0" destOrd="0" presId="urn:microsoft.com/office/officeart/2005/8/layout/chevronAccent+Icon"/>
    <dgm:cxn modelId="{37E527B3-7851-46FD-9F7B-C15BD8EC78FB}" type="presParOf" srcId="{5CB677C4-FB29-405D-A9AF-BEFC0A33C5FC}" destId="{99AA8A65-F1A0-4970-8E06-88AB8839AC2C}" srcOrd="0" destOrd="0" presId="urn:microsoft.com/office/officeart/2005/8/layout/chevronAccent+Icon"/>
    <dgm:cxn modelId="{E0003776-D079-4885-B3DC-A3FC455D113F}" type="presParOf" srcId="{5CB677C4-FB29-405D-A9AF-BEFC0A33C5FC}" destId="{E19EAEFE-2D4A-4690-8884-0B24846D152D}" srcOrd="1" destOrd="0" presId="urn:microsoft.com/office/officeart/2005/8/layout/chevronAccent+Icon"/>
    <dgm:cxn modelId="{257E385E-7D7D-4CB6-9884-1FF7281C80EE}" type="presParOf" srcId="{85F7821A-59E3-4F41-9EB8-D2AB06E6C1EF}" destId="{1DCE829C-6B31-49C5-950C-57CE93E43E26}" srcOrd="1" destOrd="0" presId="urn:microsoft.com/office/officeart/2005/8/layout/chevronAccent+Icon"/>
    <dgm:cxn modelId="{4E9C42B4-7874-41E2-B053-0AF55B2EFB24}" type="presParOf" srcId="{85F7821A-59E3-4F41-9EB8-D2AB06E6C1EF}" destId="{F3D89367-64BD-4FF3-847A-64643F11D35D}" srcOrd="2" destOrd="0" presId="urn:microsoft.com/office/officeart/2005/8/layout/chevronAccent+Icon"/>
    <dgm:cxn modelId="{A113299E-5D30-4CE0-80B5-842530067446}" type="presParOf" srcId="{F3D89367-64BD-4FF3-847A-64643F11D35D}" destId="{E4D2D2BF-6AD3-4821-8582-92A4155FCF36}" srcOrd="0" destOrd="0" presId="urn:microsoft.com/office/officeart/2005/8/layout/chevronAccent+Icon"/>
    <dgm:cxn modelId="{DFE8918C-78BD-474C-8F90-D38033F824E0}" type="presParOf" srcId="{F3D89367-64BD-4FF3-847A-64643F11D35D}" destId="{2AFAA682-EED1-4372-B10D-7E6FEC437C7B}" srcOrd="1" destOrd="0" presId="urn:microsoft.com/office/officeart/2005/8/layout/chevronAccent+Icon"/>
    <dgm:cxn modelId="{6A5B2968-A7C1-4BFB-AB1C-283380F91733}" type="presParOf" srcId="{85F7821A-59E3-4F41-9EB8-D2AB06E6C1EF}" destId="{75BB99C0-8270-4A71-8CEF-BC7129FDE419}" srcOrd="3" destOrd="0" presId="urn:microsoft.com/office/officeart/2005/8/layout/chevronAccent+Icon"/>
    <dgm:cxn modelId="{ACD7551F-3302-4F70-8D4E-09DED059BB1F}" type="presParOf" srcId="{85F7821A-59E3-4F41-9EB8-D2AB06E6C1EF}" destId="{A3858BB9-DE65-4D2E-BCDE-43E71E28D6B9}" srcOrd="4" destOrd="0" presId="urn:microsoft.com/office/officeart/2005/8/layout/chevronAccent+Icon"/>
    <dgm:cxn modelId="{1E1059AF-8E9B-42F6-8504-19868D21B825}" type="presParOf" srcId="{A3858BB9-DE65-4D2E-BCDE-43E71E28D6B9}" destId="{A12E32B2-4932-40C9-9292-4B3314254797}" srcOrd="0" destOrd="0" presId="urn:microsoft.com/office/officeart/2005/8/layout/chevronAccent+Icon"/>
    <dgm:cxn modelId="{E7F07748-E699-47AD-802F-5A517B6E901C}" type="presParOf" srcId="{A3858BB9-DE65-4D2E-BCDE-43E71E28D6B9}" destId="{C6334E4E-8B4C-41C2-B8C3-8E3F8B68759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A8A65-F1A0-4970-8E06-88AB8839AC2C}">
      <dsp:nvSpPr>
        <dsp:cNvPr id="0" name=""/>
        <dsp:cNvSpPr/>
      </dsp:nvSpPr>
      <dsp:spPr>
        <a:xfrm>
          <a:off x="91684" y="160239"/>
          <a:ext cx="2024936" cy="781625"/>
        </a:xfrm>
        <a:prstGeom prst="chevron">
          <a:avLst>
            <a:gd name="adj" fmla="val 4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EAEFE-2D4A-4690-8884-0B24846D152D}">
      <dsp:nvSpPr>
        <dsp:cNvPr id="0" name=""/>
        <dsp:cNvSpPr/>
      </dsp:nvSpPr>
      <dsp:spPr>
        <a:xfrm>
          <a:off x="445755" y="294522"/>
          <a:ext cx="1999867" cy="781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শিলে পেষা 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8648" y="317415"/>
        <a:ext cx="1954081" cy="735839"/>
      </dsp:txXfrm>
    </dsp:sp>
    <dsp:sp modelId="{E4D2D2BF-6AD3-4821-8582-92A4155FCF36}">
      <dsp:nvSpPr>
        <dsp:cNvPr id="0" name=""/>
        <dsp:cNvSpPr/>
      </dsp:nvSpPr>
      <dsp:spPr>
        <a:xfrm>
          <a:off x="2582287" y="-20433"/>
          <a:ext cx="2024936" cy="78162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AA682-EED1-4372-B10D-7E6FEC437C7B}">
      <dsp:nvSpPr>
        <dsp:cNvPr id="0" name=""/>
        <dsp:cNvSpPr/>
      </dsp:nvSpPr>
      <dsp:spPr>
        <a:xfrm>
          <a:off x="2676504" y="-22333"/>
          <a:ext cx="3034710" cy="11762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/>
        </a:p>
      </dsp:txBody>
      <dsp:txXfrm>
        <a:off x="2710955" y="12118"/>
        <a:ext cx="2965808" cy="1107335"/>
      </dsp:txXfrm>
    </dsp:sp>
    <dsp:sp modelId="{A12E32B2-4932-40C9-9292-4B3314254797}">
      <dsp:nvSpPr>
        <dsp:cNvPr id="0" name=""/>
        <dsp:cNvSpPr/>
      </dsp:nvSpPr>
      <dsp:spPr>
        <a:xfrm>
          <a:off x="5983684" y="72118"/>
          <a:ext cx="2024936" cy="78162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34E4E-8B4C-41C2-B8C3-8E3F8B687599}">
      <dsp:nvSpPr>
        <dsp:cNvPr id="0" name=""/>
        <dsp:cNvSpPr/>
      </dsp:nvSpPr>
      <dsp:spPr>
        <a:xfrm>
          <a:off x="5782376" y="15396"/>
          <a:ext cx="2344353" cy="11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শিল-পাটায় বাটা  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15316" y="48336"/>
        <a:ext cx="2278473" cy="10587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A8A65-F1A0-4970-8E06-88AB8839AC2C}">
      <dsp:nvSpPr>
        <dsp:cNvPr id="0" name=""/>
        <dsp:cNvSpPr/>
      </dsp:nvSpPr>
      <dsp:spPr>
        <a:xfrm>
          <a:off x="84226" y="133401"/>
          <a:ext cx="1827790" cy="705527"/>
        </a:xfrm>
        <a:prstGeom prst="chevron">
          <a:avLst>
            <a:gd name="adj" fmla="val 4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EAEFE-2D4A-4690-8884-0B24846D152D}">
      <dsp:nvSpPr>
        <dsp:cNvPr id="0" name=""/>
        <dsp:cNvSpPr/>
      </dsp:nvSpPr>
      <dsp:spPr>
        <a:xfrm>
          <a:off x="307166" y="255619"/>
          <a:ext cx="1543467" cy="705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ছাল</a:t>
          </a: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7830" y="276283"/>
        <a:ext cx="1502139" cy="664199"/>
      </dsp:txXfrm>
    </dsp:sp>
    <dsp:sp modelId="{E4D2D2BF-6AD3-4821-8582-92A4155FCF36}">
      <dsp:nvSpPr>
        <dsp:cNvPr id="0" name=""/>
        <dsp:cNvSpPr/>
      </dsp:nvSpPr>
      <dsp:spPr>
        <a:xfrm>
          <a:off x="2665882" y="2349"/>
          <a:ext cx="1827790" cy="70552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AA682-EED1-4372-B10D-7E6FEC437C7B}">
      <dsp:nvSpPr>
        <dsp:cNvPr id="0" name=""/>
        <dsp:cNvSpPr/>
      </dsp:nvSpPr>
      <dsp:spPr>
        <a:xfrm>
          <a:off x="2159593" y="0"/>
          <a:ext cx="3668020" cy="10629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2190727" y="31134"/>
        <a:ext cx="3605752" cy="1000721"/>
      </dsp:txXfrm>
    </dsp:sp>
    <dsp:sp modelId="{A12E32B2-4932-40C9-9292-4B3314254797}">
      <dsp:nvSpPr>
        <dsp:cNvPr id="0" name=""/>
        <dsp:cNvSpPr/>
      </dsp:nvSpPr>
      <dsp:spPr>
        <a:xfrm>
          <a:off x="5975925" y="181983"/>
          <a:ext cx="1827790" cy="705527"/>
        </a:xfrm>
        <a:prstGeom prst="chevron">
          <a:avLst>
            <a:gd name="adj" fmla="val 4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34E4E-8B4C-41C2-B8C3-8E3F8B687599}">
      <dsp:nvSpPr>
        <dsp:cNvPr id="0" name=""/>
        <dsp:cNvSpPr/>
      </dsp:nvSpPr>
      <dsp:spPr>
        <a:xfrm>
          <a:off x="6338520" y="357462"/>
          <a:ext cx="1479599" cy="705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বাকল</a:t>
          </a:r>
          <a:r>
            <a:rPr lang="bn-BD" sz="4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59184" y="378126"/>
        <a:ext cx="1438271" cy="664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A8A65-F1A0-4970-8E06-88AB8839AC2C}">
      <dsp:nvSpPr>
        <dsp:cNvPr id="0" name=""/>
        <dsp:cNvSpPr/>
      </dsp:nvSpPr>
      <dsp:spPr>
        <a:xfrm>
          <a:off x="97628" y="222841"/>
          <a:ext cx="2176549" cy="840148"/>
        </a:xfrm>
        <a:prstGeom prst="chevron">
          <a:avLst>
            <a:gd name="adj" fmla="val 4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EAEFE-2D4A-4690-8884-0B24846D152D}">
      <dsp:nvSpPr>
        <dsp:cNvPr id="0" name=""/>
        <dsp:cNvSpPr/>
      </dsp:nvSpPr>
      <dsp:spPr>
        <a:xfrm>
          <a:off x="634024" y="222841"/>
          <a:ext cx="1837975" cy="8401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অব্যর্থ 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8631" y="247448"/>
        <a:ext cx="1788761" cy="790934"/>
      </dsp:txXfrm>
    </dsp:sp>
    <dsp:sp modelId="{E4D2D2BF-6AD3-4821-8582-92A4155FCF36}">
      <dsp:nvSpPr>
        <dsp:cNvPr id="0" name=""/>
        <dsp:cNvSpPr/>
      </dsp:nvSpPr>
      <dsp:spPr>
        <a:xfrm>
          <a:off x="2487332" y="-46106"/>
          <a:ext cx="2176549" cy="840148"/>
        </a:xfrm>
        <a:prstGeom prst="chevron">
          <a:avLst>
            <a:gd name="adj" fmla="val 4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AA682-EED1-4372-B10D-7E6FEC437C7B}">
      <dsp:nvSpPr>
        <dsp:cNvPr id="0" name=""/>
        <dsp:cNvSpPr/>
      </dsp:nvSpPr>
      <dsp:spPr>
        <a:xfrm>
          <a:off x="2500739" y="58911"/>
          <a:ext cx="2971987" cy="10501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2531498" y="89670"/>
        <a:ext cx="2910469" cy="988667"/>
      </dsp:txXfrm>
    </dsp:sp>
    <dsp:sp modelId="{A12E32B2-4932-40C9-9292-4B3314254797}">
      <dsp:nvSpPr>
        <dsp:cNvPr id="0" name=""/>
        <dsp:cNvSpPr/>
      </dsp:nvSpPr>
      <dsp:spPr>
        <a:xfrm>
          <a:off x="5540441" y="-46106"/>
          <a:ext cx="2176549" cy="840148"/>
        </a:xfrm>
        <a:prstGeom prst="chevron">
          <a:avLst>
            <a:gd name="adj" fmla="val 4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34E4E-8B4C-41C2-B8C3-8E3F8B687599}">
      <dsp:nvSpPr>
        <dsp:cNvPr id="0" name=""/>
        <dsp:cNvSpPr/>
      </dsp:nvSpPr>
      <dsp:spPr>
        <a:xfrm>
          <a:off x="5839883" y="58911"/>
          <a:ext cx="2399917" cy="10501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যা বিফল হবে না </a:t>
          </a:r>
          <a:endParaRPr lang="en-US" sz="4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70642" y="89670"/>
        <a:ext cx="2338399" cy="9886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A8A65-F1A0-4970-8E06-88AB8839AC2C}">
      <dsp:nvSpPr>
        <dsp:cNvPr id="0" name=""/>
        <dsp:cNvSpPr/>
      </dsp:nvSpPr>
      <dsp:spPr>
        <a:xfrm>
          <a:off x="103092" y="388020"/>
          <a:ext cx="2217109" cy="855804"/>
        </a:xfrm>
        <a:prstGeom prst="chevron">
          <a:avLst>
            <a:gd name="adj" fmla="val 4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EAEFE-2D4A-4690-8884-0B24846D152D}">
      <dsp:nvSpPr>
        <dsp:cNvPr id="0" name=""/>
        <dsp:cNvSpPr/>
      </dsp:nvSpPr>
      <dsp:spPr>
        <a:xfrm>
          <a:off x="649484" y="365932"/>
          <a:ext cx="1872225" cy="855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কবি</a:t>
          </a:r>
          <a:r>
            <a:rPr lang="bn-BD" sz="2700" kern="1200" dirty="0" smtClean="0"/>
            <a:t>  </a:t>
          </a:r>
          <a:endParaRPr lang="en-US" sz="2700" kern="1200" dirty="0"/>
        </a:p>
      </dsp:txBody>
      <dsp:txXfrm>
        <a:off x="674550" y="390998"/>
        <a:ext cx="1822093" cy="805672"/>
      </dsp:txXfrm>
    </dsp:sp>
    <dsp:sp modelId="{E4D2D2BF-6AD3-4821-8582-92A4155FCF36}">
      <dsp:nvSpPr>
        <dsp:cNvPr id="0" name=""/>
        <dsp:cNvSpPr/>
      </dsp:nvSpPr>
      <dsp:spPr>
        <a:xfrm>
          <a:off x="2537328" y="21086"/>
          <a:ext cx="2217109" cy="85580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AA682-EED1-4372-B10D-7E6FEC437C7B}">
      <dsp:nvSpPr>
        <dsp:cNvPr id="0" name=""/>
        <dsp:cNvSpPr/>
      </dsp:nvSpPr>
      <dsp:spPr>
        <a:xfrm>
          <a:off x="2666848" y="-46522"/>
          <a:ext cx="2795645" cy="14189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2708407" y="-4963"/>
        <a:ext cx="2712527" cy="1335805"/>
      </dsp:txXfrm>
    </dsp:sp>
    <dsp:sp modelId="{A12E32B2-4932-40C9-9292-4B3314254797}">
      <dsp:nvSpPr>
        <dsp:cNvPr id="0" name=""/>
        <dsp:cNvSpPr/>
      </dsp:nvSpPr>
      <dsp:spPr>
        <a:xfrm>
          <a:off x="5531470" y="73639"/>
          <a:ext cx="2217109" cy="855804"/>
        </a:xfrm>
        <a:prstGeom prst="chevron">
          <a:avLst>
            <a:gd name="adj" fmla="val 4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34E4E-8B4C-41C2-B8C3-8E3F8B687599}">
      <dsp:nvSpPr>
        <dsp:cNvPr id="0" name=""/>
        <dsp:cNvSpPr/>
      </dsp:nvSpPr>
      <dsp:spPr>
        <a:xfrm>
          <a:off x="5755762" y="178744"/>
          <a:ext cx="2606101" cy="10734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যিনি কবিতা লেখেন  </a:t>
          </a:r>
          <a:endParaRPr lang="en-US" sz="4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87204" y="210186"/>
        <a:ext cx="2543217" cy="1010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CC499-BA64-4330-A4D3-6497620663CB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6AF02-3DD3-46B6-A6B6-7E123173E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8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F3-5359-4DB2-A78E-9001C1036238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8F16-C899-4201-87D3-43716877C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4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F3-5359-4DB2-A78E-9001C1036238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8F16-C899-4201-87D3-43716877C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0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F3-5359-4DB2-A78E-9001C1036238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8F16-C899-4201-87D3-43716877C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1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F3-5359-4DB2-A78E-9001C1036238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8F16-C899-4201-87D3-43716877C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2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F3-5359-4DB2-A78E-9001C1036238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8F16-C899-4201-87D3-43716877C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2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F3-5359-4DB2-A78E-9001C1036238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8F16-C899-4201-87D3-43716877C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6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F3-5359-4DB2-A78E-9001C1036238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8F16-C899-4201-87D3-43716877C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7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F3-5359-4DB2-A78E-9001C1036238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8F16-C899-4201-87D3-43716877C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9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F3-5359-4DB2-A78E-9001C1036238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8F16-C899-4201-87D3-43716877C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7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F3-5359-4DB2-A78E-9001C1036238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8F16-C899-4201-87D3-43716877C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3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F3-5359-4DB2-A78E-9001C1036238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8F16-C899-4201-87D3-43716877C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2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59F3-5359-4DB2-A78E-9001C1036238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68F16-C899-4201-87D3-43716877C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2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Email-bishwanathdas07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" r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6693" y="336912"/>
            <a:ext cx="9006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শ্রেণিতে সবাইকে স্বাগত </a:t>
            </a:r>
            <a:r>
              <a:rPr lang="bn-BD" sz="6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9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7850" y="308611"/>
            <a:ext cx="149733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25821846"/>
              </p:ext>
            </p:extLst>
          </p:nvPr>
        </p:nvGraphicFramePr>
        <p:xfrm>
          <a:off x="1931670" y="2468880"/>
          <a:ext cx="8126730" cy="1131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159407293"/>
              </p:ext>
            </p:extLst>
          </p:nvPr>
        </p:nvGraphicFramePr>
        <p:xfrm>
          <a:off x="2171700" y="1245871"/>
          <a:ext cx="7818120" cy="106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692693460"/>
              </p:ext>
            </p:extLst>
          </p:nvPr>
        </p:nvGraphicFramePr>
        <p:xfrm>
          <a:off x="2183130" y="5577841"/>
          <a:ext cx="7818120" cy="106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086889814"/>
              </p:ext>
            </p:extLst>
          </p:nvPr>
        </p:nvGraphicFramePr>
        <p:xfrm>
          <a:off x="2011680" y="3794761"/>
          <a:ext cx="8241030" cy="106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097302096"/>
              </p:ext>
            </p:extLst>
          </p:nvPr>
        </p:nvGraphicFramePr>
        <p:xfrm>
          <a:off x="1943100" y="5052060"/>
          <a:ext cx="8366760" cy="1325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377091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7" grpId="0">
        <p:bldAsOne/>
      </p:bldGraphic>
      <p:bldGraphic spid="10" grpId="0">
        <p:bldAsOne/>
      </p:bldGraphic>
      <p:bldGraphic spid="14" grpId="0">
        <p:bldAsOne/>
      </p:bldGraphic>
      <p:bldGraphic spid="1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8286" y="627674"/>
            <a:ext cx="3467726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8730" y="5120640"/>
            <a:ext cx="970407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ছাল, শিলে পেষা,ও অব্যর্থ শব্দগুলো দিয়ে দুটি বাক্য তৈরী কর।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42"/>
          <a:stretch/>
        </p:blipFill>
        <p:spPr>
          <a:xfrm>
            <a:off x="3266585" y="1797450"/>
            <a:ext cx="4535424" cy="319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7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72" y="1652406"/>
            <a:ext cx="5732059" cy="3742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91840" y="5715000"/>
            <a:ext cx="59436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কেউ ছালটা ছাড়িয়ে নিয়ে সিদ্ধ করছে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5830" y="582930"/>
            <a:ext cx="288036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100" y="1634490"/>
            <a:ext cx="5339080" cy="3726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701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10" y="1783080"/>
            <a:ext cx="5625148" cy="3214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820" y="1760220"/>
            <a:ext cx="5074920" cy="3223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120390" y="5532120"/>
            <a:ext cx="589788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পাতাগুলো ছিড়ে শিলে পিষছে কেউ </a:t>
            </a:r>
            <a:r>
              <a:rPr lang="bn-BD" sz="2800" dirty="0" smtClean="0"/>
              <a:t>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660" y="617220"/>
            <a:ext cx="285750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56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1375410"/>
            <a:ext cx="5349240" cy="3985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40080" y="5623560"/>
            <a:ext cx="489204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কেউবা ভাজছে গরম তেলে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662" b="12338"/>
          <a:stretch/>
        </p:blipFill>
        <p:spPr>
          <a:xfrm>
            <a:off x="6015990" y="1337310"/>
            <a:ext cx="5734050" cy="4011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46520" y="5612130"/>
            <a:ext cx="489204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কিম্বা ভেজে বেগুন-সহযোগে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5840" y="491490"/>
            <a:ext cx="288036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01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780" y="1668780"/>
            <a:ext cx="5280660" cy="3497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4350" y="5474970"/>
            <a:ext cx="526923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খোস দাদ হাজা চুলকানিতে লাগাবে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3660" y="5452110"/>
            <a:ext cx="497205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চর্ম রোগের অব্যর্থ মহৌষধ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45920"/>
            <a:ext cx="5394960" cy="3451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51509" y="594360"/>
            <a:ext cx="2953839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77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05" y="1410652"/>
            <a:ext cx="4695826" cy="3618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65810" y="5349240"/>
            <a:ext cx="46863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কচি পাতা গুলো খায়ও অনেকে।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এমনি কাচাই ...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910" y="1428750"/>
            <a:ext cx="5429662" cy="3611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960870" y="5486400"/>
            <a:ext cx="408051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যকৃতের পক্ষে ভারি উপকার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680" y="457200"/>
            <a:ext cx="291465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42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0760" y="1474470"/>
            <a:ext cx="5486399" cy="3783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" y="1520190"/>
            <a:ext cx="5383530" cy="3714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4350" y="5452110"/>
            <a:ext cx="553212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কচি ডালগুলো ভেঙে চিবোয় কত লোক ...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দাঁত ভালো থাকে 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2220" y="5440680"/>
            <a:ext cx="451485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কবিরাজরা প্রশংসায় পঞ্চমুখ।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90" y="537210"/>
            <a:ext cx="281178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0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23" t="4620" b="4620"/>
          <a:stretch/>
        </p:blipFill>
        <p:spPr>
          <a:xfrm>
            <a:off x="2697481" y="1383030"/>
            <a:ext cx="6492240" cy="3783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03220" y="5360670"/>
            <a:ext cx="621792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পাশে গজালে বিজ্ঞরা খুশী হন।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বলে-নিমের হাওয়া ভালো,থাক,কেটো না।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5870" y="514350"/>
            <a:ext cx="230886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 কর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50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6246" y="4539343"/>
            <a:ext cx="10412730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হঠাৎ একদিন একটা নতুন ধরনের লোক এলো।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মুগ্ধদৃষ্টিতে চেয়ে রইল নিমগাছের দিকে।ছাল তুললে না,পাতা ছিঁড়লে না, 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ডাল ভাংলে না,মুগ্ধদৃষ্টিতে চেয়ে রইল শুধু।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000"/>
          <a:stretch/>
        </p:blipFill>
        <p:spPr>
          <a:xfrm>
            <a:off x="3268980" y="1216479"/>
            <a:ext cx="5863590" cy="3166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62940" y="411480"/>
            <a:ext cx="261747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লক্ষ্য কর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85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785611" y="536120"/>
            <a:ext cx="4528457" cy="583474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561" y="600636"/>
            <a:ext cx="4528457" cy="583474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90264" y="670475"/>
            <a:ext cx="3611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19406" y="804281"/>
            <a:ext cx="3316422" cy="565323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8676" y="3900487"/>
            <a:ext cx="435768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 নাথ দাস 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(আইসিটি)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মগড়া উচ্চ বালিকা বিদ্যালয়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টাংগাইল সদর, টাংগাইল।</a:t>
            </a:r>
          </a:p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Email-bishwanathdas07@gmail.com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80" t="4852" r="8612" b="8171"/>
          <a:stretch/>
        </p:blipFill>
        <p:spPr>
          <a:xfrm>
            <a:off x="1791155" y="1462633"/>
            <a:ext cx="2300287" cy="2171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118430" y="3727049"/>
            <a:ext cx="38427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দশম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গদ্যাংশ 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:50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  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:02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04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821513" y="502920"/>
            <a:ext cx="4562018" cy="593217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6787973" y="537210"/>
            <a:ext cx="4562018" cy="584073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7" t="2483" r="2755" b="2193"/>
          <a:stretch/>
        </p:blipFill>
        <p:spPr>
          <a:xfrm>
            <a:off x="8149590" y="1268731"/>
            <a:ext cx="1943100" cy="2468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5583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360" y="1360170"/>
            <a:ext cx="6206490" cy="3359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1980" y="5234940"/>
            <a:ext cx="1128522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 উঠল,-বাহ,কী সুন্দর পাতাগুলি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রুপ!থোকা থোকা ফুলেরই বা কী বাহার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একঝাঁক নক্ষত্র নেমে এসেছে যেন নীল আকাশ থেকে সবুজ সায়রে।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22910"/>
            <a:ext cx="265176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লক্ষ্য কর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0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666"/>
          <a:stretch/>
        </p:blipFill>
        <p:spPr>
          <a:xfrm>
            <a:off x="2251710" y="1394460"/>
            <a:ext cx="6503670" cy="3241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91590" y="4812030"/>
            <a:ext cx="1003554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 গাছটার ইচ্ছে করতে লাগল লোকটার সংগে চলে যায়।কিন্তু পারলে না।মাটির ভিতরে শিকড় অনেক দূরে চলে গেছে।বাড়ির পিছনে আবর্জনার স্তুপের মধ্যেই দাঁড়িয়ে রইল সে।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920" y="502920"/>
            <a:ext cx="272034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ছবিটি লক্ষ্য কর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53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7410" y="5463540"/>
            <a:ext cx="786384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ওদের বাড়ির গৃহকর্ম-নিপুনা লক্ষীবউটার ঠিক এক দশা।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777" y="1016990"/>
            <a:ext cx="4033663" cy="4240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14400" y="571500"/>
            <a:ext cx="257175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ছবিটি লক্ষ্য কর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97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05989" y="524245"/>
            <a:ext cx="3177199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4880610"/>
            <a:ext cx="65151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নিমগাছ গল্পের বিষয়বস্তু ব্যাখ্যা কর?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758" y="1853046"/>
            <a:ext cx="4792980" cy="26960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195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9170" y="1485900"/>
            <a:ext cx="2321314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808373"/>
              </p:ext>
            </p:extLst>
          </p:nvPr>
        </p:nvGraphicFramePr>
        <p:xfrm>
          <a:off x="4740721" y="3191809"/>
          <a:ext cx="2802890" cy="1541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Packager Shell Object" showAsIcon="1" r:id="rId3" imgW="888480" imgH="488520" progId="Package">
                  <p:embed/>
                </p:oleObj>
              </mc:Choice>
              <mc:Fallback>
                <p:oleObj name="Packager Shell Object" showAsIcon="1" r:id="rId3" imgW="8884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40721" y="3191809"/>
                        <a:ext cx="2802890" cy="1541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998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chemeClr val="accent6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863090" y="811530"/>
            <a:ext cx="3394710" cy="1611630"/>
          </a:xfrm>
          <a:prstGeom prst="cloud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789420" y="685800"/>
            <a:ext cx="4149091" cy="179541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বাড়িতে  নিমগাছ রোপনের জন্য তুমি কি কি প্রদক্ষেপ গ্রহন করবে?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731" y="3174275"/>
            <a:ext cx="3226526" cy="26114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" y="3030583"/>
            <a:ext cx="3226526" cy="26114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7196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6260" y="5337810"/>
            <a:ext cx="4343400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1"/>
          <a:stretch/>
        </p:blipFill>
        <p:spPr>
          <a:xfrm>
            <a:off x="1724297" y="355957"/>
            <a:ext cx="8882743" cy="4816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211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1790" y="442913"/>
            <a:ext cx="5795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দুটো লক্ষ কর ?  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4239" y="5639765"/>
            <a:ext cx="5347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কি বুজতে পারছো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2019" y="5636014"/>
            <a:ext cx="2406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নিমগাছ 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850" y="1588770"/>
            <a:ext cx="4686300" cy="3531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9380" y="1554480"/>
            <a:ext cx="5052060" cy="3589020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924382" y="1417320"/>
            <a:ext cx="5042077" cy="37719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6366510" y="1417320"/>
            <a:ext cx="5303519" cy="379476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3280410" y="445770"/>
            <a:ext cx="5520689" cy="8001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7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3829" y="2377440"/>
            <a:ext cx="6027601" cy="92333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72300" y="3954780"/>
            <a:ext cx="357759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নিমগাছ</a:t>
            </a:r>
          </a:p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লেখক-বনফুল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28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4470" y="1824026"/>
            <a:ext cx="8979715" cy="4428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alt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alt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alt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alt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শেষে শিক্ষার্থীরা </a:t>
            </a:r>
            <a:r>
              <a:rPr lang="bn-BD" alt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endParaRPr lang="en-US" sz="4400" dirty="0">
              <a:ln w="18000">
                <a:noFill/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  <a:p>
            <a:endParaRPr lang="en-US" sz="4400" dirty="0" smtClean="0">
              <a:ln w="18000">
                <a:noFill/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লেখক বনফুল এর পরিচিতি সম্পর্কে বলতে পারবে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BD" sz="3600" b="1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 শব্দের অর্থ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বুঝে </a:t>
            </a:r>
            <a:r>
              <a:rPr lang="bn-BD" sz="3600" b="1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বাক্য তৈরী করতে </a:t>
            </a:r>
            <a:r>
              <a:rPr lang="bn-BD" sz="36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;</a:t>
            </a:r>
            <a:endParaRPr lang="bn-BD" sz="3600" b="1" dirty="0">
              <a:ln w="18000">
                <a:noFill/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     নিমগাছের বিভিন্ন গুণাবলী সম্পর্কে বর্ননা করতে পারবে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6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      গল্পটির বিষয়বস্তু ব্যাখ্যা করতে পারবে। </a:t>
            </a:r>
            <a:endParaRPr lang="en-US" sz="3600" b="1" dirty="0">
              <a:ln w="18000">
                <a:noFill/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7375" y="571700"/>
            <a:ext cx="2569580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শিখনফল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ube 2"/>
          <p:cNvSpPr/>
          <p:nvPr/>
        </p:nvSpPr>
        <p:spPr>
          <a:xfrm>
            <a:off x="1577340" y="3406140"/>
            <a:ext cx="571500" cy="228600"/>
          </a:xfrm>
          <a:prstGeom prst="cube">
            <a:avLst/>
          </a:prstGeom>
          <a:solidFill>
            <a:schemeClr val="tx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66680" tIns="166680" rIns="166680" bIns="166680" numCol="1" spcCol="1270" rtlCol="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/>
          </a:p>
        </p:txBody>
      </p:sp>
      <p:sp>
        <p:nvSpPr>
          <p:cNvPr id="7" name="Cube 6"/>
          <p:cNvSpPr/>
          <p:nvPr/>
        </p:nvSpPr>
        <p:spPr>
          <a:xfrm>
            <a:off x="1565910" y="3920490"/>
            <a:ext cx="571500" cy="228600"/>
          </a:xfrm>
          <a:prstGeom prst="cube">
            <a:avLst/>
          </a:prstGeom>
          <a:solidFill>
            <a:schemeClr val="tx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66680" tIns="166680" rIns="166680" bIns="166680" numCol="1" spcCol="1270" rtlCol="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/>
          </a:p>
        </p:txBody>
      </p:sp>
      <p:sp>
        <p:nvSpPr>
          <p:cNvPr id="8" name="Cube 7"/>
          <p:cNvSpPr/>
          <p:nvPr/>
        </p:nvSpPr>
        <p:spPr>
          <a:xfrm>
            <a:off x="1565910" y="4446270"/>
            <a:ext cx="571500" cy="228600"/>
          </a:xfrm>
          <a:prstGeom prst="cube">
            <a:avLst/>
          </a:prstGeom>
          <a:solidFill>
            <a:schemeClr val="tx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66680" tIns="166680" rIns="166680" bIns="166680" numCol="1" spcCol="1270" rtlCol="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/>
          </a:p>
        </p:txBody>
      </p:sp>
      <p:sp>
        <p:nvSpPr>
          <p:cNvPr id="9" name="Cube 8"/>
          <p:cNvSpPr/>
          <p:nvPr/>
        </p:nvSpPr>
        <p:spPr>
          <a:xfrm>
            <a:off x="1588770" y="4983480"/>
            <a:ext cx="571500" cy="228600"/>
          </a:xfrm>
          <a:prstGeom prst="cube">
            <a:avLst/>
          </a:prstGeom>
          <a:solidFill>
            <a:schemeClr val="tx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66680" tIns="166680" rIns="166680" bIns="166680" numCol="1" spcCol="1270" rtlCol="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/>
          </a:p>
        </p:txBody>
      </p:sp>
    </p:spTree>
    <p:extLst>
      <p:ext uri="{BB962C8B-B14F-4D97-AF65-F5344CB8AC3E}">
        <p14:creationId xmlns:p14="http://schemas.microsoft.com/office/powerpoint/2010/main" val="53428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0790" y="4910442"/>
            <a:ext cx="3435410" cy="667398"/>
          </a:xfrm>
          <a:custGeom>
            <a:avLst/>
            <a:gdLst>
              <a:gd name="connsiteX0" fmla="*/ 0 w 1828976"/>
              <a:gd name="connsiteY0" fmla="*/ 146318 h 1463180"/>
              <a:gd name="connsiteX1" fmla="*/ 146318 w 1828976"/>
              <a:gd name="connsiteY1" fmla="*/ 0 h 1463180"/>
              <a:gd name="connsiteX2" fmla="*/ 1682658 w 1828976"/>
              <a:gd name="connsiteY2" fmla="*/ 0 h 1463180"/>
              <a:gd name="connsiteX3" fmla="*/ 1828976 w 1828976"/>
              <a:gd name="connsiteY3" fmla="*/ 146318 h 1463180"/>
              <a:gd name="connsiteX4" fmla="*/ 1828976 w 1828976"/>
              <a:gd name="connsiteY4" fmla="*/ 1316862 h 1463180"/>
              <a:gd name="connsiteX5" fmla="*/ 1682658 w 1828976"/>
              <a:gd name="connsiteY5" fmla="*/ 1463180 h 1463180"/>
              <a:gd name="connsiteX6" fmla="*/ 146318 w 1828976"/>
              <a:gd name="connsiteY6" fmla="*/ 1463180 h 1463180"/>
              <a:gd name="connsiteX7" fmla="*/ 0 w 1828976"/>
              <a:gd name="connsiteY7" fmla="*/ 1316862 h 1463180"/>
              <a:gd name="connsiteX8" fmla="*/ 0 w 1828976"/>
              <a:gd name="connsiteY8" fmla="*/ 146318 h 146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6" h="1463180">
                <a:moveTo>
                  <a:pt x="0" y="146318"/>
                </a:moveTo>
                <a:cubicBezTo>
                  <a:pt x="0" y="65509"/>
                  <a:pt x="65509" y="0"/>
                  <a:pt x="146318" y="0"/>
                </a:cubicBezTo>
                <a:lnTo>
                  <a:pt x="1682658" y="0"/>
                </a:lnTo>
                <a:cubicBezTo>
                  <a:pt x="1763467" y="0"/>
                  <a:pt x="1828976" y="65509"/>
                  <a:pt x="1828976" y="146318"/>
                </a:cubicBezTo>
                <a:lnTo>
                  <a:pt x="1828976" y="1316862"/>
                </a:lnTo>
                <a:cubicBezTo>
                  <a:pt x="1828976" y="1397671"/>
                  <a:pt x="1763467" y="1463180"/>
                  <a:pt x="1682658" y="1463180"/>
                </a:cubicBezTo>
                <a:lnTo>
                  <a:pt x="146318" y="1463180"/>
                </a:lnTo>
                <a:cubicBezTo>
                  <a:pt x="65509" y="1463180"/>
                  <a:pt x="0" y="1397671"/>
                  <a:pt x="0" y="1316862"/>
                </a:cubicBezTo>
                <a:lnTo>
                  <a:pt x="0" y="146318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66680" tIns="166680" rIns="166680" bIns="166680" numCol="1" spcCol="1270" anchor="ctr" anchorCtr="0">
            <a:no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প্রকৃত নাম-বলাইচাঁদ মুখোপাধ্যায়</a:t>
            </a:r>
          </a:p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বাবার নাম-ডা.সত্যনারায়ন মুখপাধ্যায় 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02920" y="2720340"/>
            <a:ext cx="3326130" cy="904528"/>
          </a:xfrm>
          <a:custGeom>
            <a:avLst/>
            <a:gdLst>
              <a:gd name="connsiteX0" fmla="*/ 0 w 1828976"/>
              <a:gd name="connsiteY0" fmla="*/ 146318 h 1463180"/>
              <a:gd name="connsiteX1" fmla="*/ 146318 w 1828976"/>
              <a:gd name="connsiteY1" fmla="*/ 0 h 1463180"/>
              <a:gd name="connsiteX2" fmla="*/ 1682658 w 1828976"/>
              <a:gd name="connsiteY2" fmla="*/ 0 h 1463180"/>
              <a:gd name="connsiteX3" fmla="*/ 1828976 w 1828976"/>
              <a:gd name="connsiteY3" fmla="*/ 146318 h 1463180"/>
              <a:gd name="connsiteX4" fmla="*/ 1828976 w 1828976"/>
              <a:gd name="connsiteY4" fmla="*/ 1316862 h 1463180"/>
              <a:gd name="connsiteX5" fmla="*/ 1682658 w 1828976"/>
              <a:gd name="connsiteY5" fmla="*/ 1463180 h 1463180"/>
              <a:gd name="connsiteX6" fmla="*/ 146318 w 1828976"/>
              <a:gd name="connsiteY6" fmla="*/ 1463180 h 1463180"/>
              <a:gd name="connsiteX7" fmla="*/ 0 w 1828976"/>
              <a:gd name="connsiteY7" fmla="*/ 1316862 h 1463180"/>
              <a:gd name="connsiteX8" fmla="*/ 0 w 1828976"/>
              <a:gd name="connsiteY8" fmla="*/ 146318 h 146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6" h="1463180">
                <a:moveTo>
                  <a:pt x="0" y="146318"/>
                </a:moveTo>
                <a:cubicBezTo>
                  <a:pt x="0" y="65509"/>
                  <a:pt x="65509" y="0"/>
                  <a:pt x="146318" y="0"/>
                </a:cubicBezTo>
                <a:lnTo>
                  <a:pt x="1682658" y="0"/>
                </a:lnTo>
                <a:cubicBezTo>
                  <a:pt x="1763467" y="0"/>
                  <a:pt x="1828976" y="65509"/>
                  <a:pt x="1828976" y="146318"/>
                </a:cubicBezTo>
                <a:lnTo>
                  <a:pt x="1828976" y="1316862"/>
                </a:lnTo>
                <a:cubicBezTo>
                  <a:pt x="1828976" y="1397671"/>
                  <a:pt x="1763467" y="1463180"/>
                  <a:pt x="1682658" y="1463180"/>
                </a:cubicBezTo>
                <a:lnTo>
                  <a:pt x="146318" y="1463180"/>
                </a:lnTo>
                <a:cubicBezTo>
                  <a:pt x="65509" y="1463180"/>
                  <a:pt x="0" y="1397671"/>
                  <a:pt x="0" y="1316862"/>
                </a:cubicBezTo>
                <a:lnTo>
                  <a:pt x="0" y="146318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66680" tIns="166680" rIns="166680" bIns="166680" numCol="1" spcCol="1270" anchor="ctr" anchorCtr="0">
            <a:no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শিক্ষা জীবন-১৯১৮সালে ম্যাট্রিক,১৯২০ সালে আই.এস.সি ,১৯২৭ সালে এম,বি,বি,এস পাস করেন।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692390" y="1645920"/>
            <a:ext cx="3600449" cy="777240"/>
          </a:xfrm>
          <a:custGeom>
            <a:avLst/>
            <a:gdLst>
              <a:gd name="connsiteX0" fmla="*/ 0 w 1828976"/>
              <a:gd name="connsiteY0" fmla="*/ 146318 h 1463180"/>
              <a:gd name="connsiteX1" fmla="*/ 146318 w 1828976"/>
              <a:gd name="connsiteY1" fmla="*/ 0 h 1463180"/>
              <a:gd name="connsiteX2" fmla="*/ 1682658 w 1828976"/>
              <a:gd name="connsiteY2" fmla="*/ 0 h 1463180"/>
              <a:gd name="connsiteX3" fmla="*/ 1828976 w 1828976"/>
              <a:gd name="connsiteY3" fmla="*/ 146318 h 1463180"/>
              <a:gd name="connsiteX4" fmla="*/ 1828976 w 1828976"/>
              <a:gd name="connsiteY4" fmla="*/ 1316862 h 1463180"/>
              <a:gd name="connsiteX5" fmla="*/ 1682658 w 1828976"/>
              <a:gd name="connsiteY5" fmla="*/ 1463180 h 1463180"/>
              <a:gd name="connsiteX6" fmla="*/ 146318 w 1828976"/>
              <a:gd name="connsiteY6" fmla="*/ 1463180 h 1463180"/>
              <a:gd name="connsiteX7" fmla="*/ 0 w 1828976"/>
              <a:gd name="connsiteY7" fmla="*/ 1316862 h 1463180"/>
              <a:gd name="connsiteX8" fmla="*/ 0 w 1828976"/>
              <a:gd name="connsiteY8" fmla="*/ 146318 h 146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6" h="1463180">
                <a:moveTo>
                  <a:pt x="0" y="146318"/>
                </a:moveTo>
                <a:cubicBezTo>
                  <a:pt x="0" y="65509"/>
                  <a:pt x="65509" y="0"/>
                  <a:pt x="146318" y="0"/>
                </a:cubicBezTo>
                <a:lnTo>
                  <a:pt x="1682658" y="0"/>
                </a:lnTo>
                <a:cubicBezTo>
                  <a:pt x="1763467" y="0"/>
                  <a:pt x="1828976" y="65509"/>
                  <a:pt x="1828976" y="146318"/>
                </a:cubicBezTo>
                <a:lnTo>
                  <a:pt x="1828976" y="1316862"/>
                </a:lnTo>
                <a:cubicBezTo>
                  <a:pt x="1828976" y="1397671"/>
                  <a:pt x="1763467" y="1463180"/>
                  <a:pt x="1682658" y="1463180"/>
                </a:cubicBezTo>
                <a:lnTo>
                  <a:pt x="146318" y="1463180"/>
                </a:lnTo>
                <a:cubicBezTo>
                  <a:pt x="65509" y="1463180"/>
                  <a:pt x="0" y="1397671"/>
                  <a:pt x="0" y="1316862"/>
                </a:cubicBezTo>
                <a:lnTo>
                  <a:pt x="0" y="146318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43820" tIns="143820" rIns="143820" bIns="143820" numCol="1" spcCol="1270" anchor="ctr" anchorCtr="0">
            <a:no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জীবনী নাটক-শ্রীমধুসুদন,বিদ্যাসাগর ইত্যাদি তাঁর অসাধারন সৃষ্টি।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692390" y="4800600"/>
            <a:ext cx="3909059" cy="822960"/>
          </a:xfrm>
          <a:custGeom>
            <a:avLst/>
            <a:gdLst>
              <a:gd name="connsiteX0" fmla="*/ 0 w 1828976"/>
              <a:gd name="connsiteY0" fmla="*/ 146318 h 1463180"/>
              <a:gd name="connsiteX1" fmla="*/ 146318 w 1828976"/>
              <a:gd name="connsiteY1" fmla="*/ 0 h 1463180"/>
              <a:gd name="connsiteX2" fmla="*/ 1682658 w 1828976"/>
              <a:gd name="connsiteY2" fmla="*/ 0 h 1463180"/>
              <a:gd name="connsiteX3" fmla="*/ 1828976 w 1828976"/>
              <a:gd name="connsiteY3" fmla="*/ 146318 h 1463180"/>
              <a:gd name="connsiteX4" fmla="*/ 1828976 w 1828976"/>
              <a:gd name="connsiteY4" fmla="*/ 1316862 h 1463180"/>
              <a:gd name="connsiteX5" fmla="*/ 1682658 w 1828976"/>
              <a:gd name="connsiteY5" fmla="*/ 1463180 h 1463180"/>
              <a:gd name="connsiteX6" fmla="*/ 146318 w 1828976"/>
              <a:gd name="connsiteY6" fmla="*/ 1463180 h 1463180"/>
              <a:gd name="connsiteX7" fmla="*/ 0 w 1828976"/>
              <a:gd name="connsiteY7" fmla="*/ 1316862 h 1463180"/>
              <a:gd name="connsiteX8" fmla="*/ 0 w 1828976"/>
              <a:gd name="connsiteY8" fmla="*/ 146318 h 146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6" h="1463180">
                <a:moveTo>
                  <a:pt x="0" y="146318"/>
                </a:moveTo>
                <a:cubicBezTo>
                  <a:pt x="0" y="65509"/>
                  <a:pt x="65509" y="0"/>
                  <a:pt x="146318" y="0"/>
                </a:cubicBezTo>
                <a:lnTo>
                  <a:pt x="1682658" y="0"/>
                </a:lnTo>
                <a:cubicBezTo>
                  <a:pt x="1763467" y="0"/>
                  <a:pt x="1828976" y="65509"/>
                  <a:pt x="1828976" y="146318"/>
                </a:cubicBezTo>
                <a:lnTo>
                  <a:pt x="1828976" y="1316862"/>
                </a:lnTo>
                <a:cubicBezTo>
                  <a:pt x="1828976" y="1397671"/>
                  <a:pt x="1763467" y="1463180"/>
                  <a:pt x="1682658" y="1463180"/>
                </a:cubicBezTo>
                <a:lnTo>
                  <a:pt x="146318" y="1463180"/>
                </a:lnTo>
                <a:cubicBezTo>
                  <a:pt x="65509" y="1463180"/>
                  <a:pt x="0" y="1397671"/>
                  <a:pt x="0" y="1316862"/>
                </a:cubicBezTo>
                <a:lnTo>
                  <a:pt x="0" y="146318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43820" tIns="143820" rIns="143820" bIns="143820" numCol="1" spcCol="1270" anchor="ctr" anchorCtr="0">
            <a:no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মৃত্যু-১৯৭৯ সালের ৯ ফেব্রুয়ারী কলকাতায় মৃত্যুবরন করেন।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7726680" y="2731770"/>
            <a:ext cx="3829050" cy="788670"/>
          </a:xfrm>
          <a:custGeom>
            <a:avLst/>
            <a:gdLst>
              <a:gd name="connsiteX0" fmla="*/ 0 w 1828976"/>
              <a:gd name="connsiteY0" fmla="*/ 146318 h 1463180"/>
              <a:gd name="connsiteX1" fmla="*/ 146318 w 1828976"/>
              <a:gd name="connsiteY1" fmla="*/ 0 h 1463180"/>
              <a:gd name="connsiteX2" fmla="*/ 1682658 w 1828976"/>
              <a:gd name="connsiteY2" fmla="*/ 0 h 1463180"/>
              <a:gd name="connsiteX3" fmla="*/ 1828976 w 1828976"/>
              <a:gd name="connsiteY3" fmla="*/ 146318 h 1463180"/>
              <a:gd name="connsiteX4" fmla="*/ 1828976 w 1828976"/>
              <a:gd name="connsiteY4" fmla="*/ 1316862 h 1463180"/>
              <a:gd name="connsiteX5" fmla="*/ 1682658 w 1828976"/>
              <a:gd name="connsiteY5" fmla="*/ 1463180 h 1463180"/>
              <a:gd name="connsiteX6" fmla="*/ 146318 w 1828976"/>
              <a:gd name="connsiteY6" fmla="*/ 1463180 h 1463180"/>
              <a:gd name="connsiteX7" fmla="*/ 0 w 1828976"/>
              <a:gd name="connsiteY7" fmla="*/ 1316862 h 1463180"/>
              <a:gd name="connsiteX8" fmla="*/ 0 w 1828976"/>
              <a:gd name="connsiteY8" fmla="*/ 146318 h 146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6" h="1463180">
                <a:moveTo>
                  <a:pt x="0" y="146318"/>
                </a:moveTo>
                <a:cubicBezTo>
                  <a:pt x="0" y="65509"/>
                  <a:pt x="65509" y="0"/>
                  <a:pt x="146318" y="0"/>
                </a:cubicBezTo>
                <a:lnTo>
                  <a:pt x="1682658" y="0"/>
                </a:lnTo>
                <a:cubicBezTo>
                  <a:pt x="1763467" y="0"/>
                  <a:pt x="1828976" y="65509"/>
                  <a:pt x="1828976" y="146318"/>
                </a:cubicBezTo>
                <a:lnTo>
                  <a:pt x="1828976" y="1316862"/>
                </a:lnTo>
                <a:cubicBezTo>
                  <a:pt x="1828976" y="1397671"/>
                  <a:pt x="1763467" y="1463180"/>
                  <a:pt x="1682658" y="1463180"/>
                </a:cubicBezTo>
                <a:lnTo>
                  <a:pt x="146318" y="1463180"/>
                </a:lnTo>
                <a:cubicBezTo>
                  <a:pt x="65509" y="1463180"/>
                  <a:pt x="0" y="1397671"/>
                  <a:pt x="0" y="1316862"/>
                </a:cubicBezTo>
                <a:lnTo>
                  <a:pt x="0" y="146318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43820" tIns="143820" rIns="143820" bIns="143820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গল্পগ্রন্থ-বনফুলের গল্প,বাহুল্য, বিন্দুবিসর্গ,তম্বী,উর্মিমালা ইত্যাদি।</a:t>
            </a:r>
            <a:endParaRPr lang="en-US" sz="2000" b="1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7760970" y="3806190"/>
            <a:ext cx="3680459" cy="800100"/>
          </a:xfrm>
          <a:custGeom>
            <a:avLst/>
            <a:gdLst>
              <a:gd name="connsiteX0" fmla="*/ 0 w 1828976"/>
              <a:gd name="connsiteY0" fmla="*/ 146318 h 1463180"/>
              <a:gd name="connsiteX1" fmla="*/ 146318 w 1828976"/>
              <a:gd name="connsiteY1" fmla="*/ 0 h 1463180"/>
              <a:gd name="connsiteX2" fmla="*/ 1682658 w 1828976"/>
              <a:gd name="connsiteY2" fmla="*/ 0 h 1463180"/>
              <a:gd name="connsiteX3" fmla="*/ 1828976 w 1828976"/>
              <a:gd name="connsiteY3" fmla="*/ 146318 h 1463180"/>
              <a:gd name="connsiteX4" fmla="*/ 1828976 w 1828976"/>
              <a:gd name="connsiteY4" fmla="*/ 1316862 h 1463180"/>
              <a:gd name="connsiteX5" fmla="*/ 1682658 w 1828976"/>
              <a:gd name="connsiteY5" fmla="*/ 1463180 h 1463180"/>
              <a:gd name="connsiteX6" fmla="*/ 146318 w 1828976"/>
              <a:gd name="connsiteY6" fmla="*/ 1463180 h 1463180"/>
              <a:gd name="connsiteX7" fmla="*/ 0 w 1828976"/>
              <a:gd name="connsiteY7" fmla="*/ 1316862 h 1463180"/>
              <a:gd name="connsiteX8" fmla="*/ 0 w 1828976"/>
              <a:gd name="connsiteY8" fmla="*/ 146318 h 146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6" h="1463180">
                <a:moveTo>
                  <a:pt x="0" y="146318"/>
                </a:moveTo>
                <a:cubicBezTo>
                  <a:pt x="0" y="65509"/>
                  <a:pt x="65509" y="0"/>
                  <a:pt x="146318" y="0"/>
                </a:cubicBezTo>
                <a:lnTo>
                  <a:pt x="1682658" y="0"/>
                </a:lnTo>
                <a:cubicBezTo>
                  <a:pt x="1763467" y="0"/>
                  <a:pt x="1828976" y="65509"/>
                  <a:pt x="1828976" y="146318"/>
                </a:cubicBezTo>
                <a:lnTo>
                  <a:pt x="1828976" y="1316862"/>
                </a:lnTo>
                <a:cubicBezTo>
                  <a:pt x="1828976" y="1397671"/>
                  <a:pt x="1763467" y="1463180"/>
                  <a:pt x="1682658" y="1463180"/>
                </a:cubicBezTo>
                <a:lnTo>
                  <a:pt x="146318" y="1463180"/>
                </a:lnTo>
                <a:cubicBezTo>
                  <a:pt x="65509" y="1463180"/>
                  <a:pt x="0" y="1397671"/>
                  <a:pt x="0" y="1316862"/>
                </a:cubicBezTo>
                <a:lnTo>
                  <a:pt x="0" y="146318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43820" tIns="143820" rIns="143820" bIns="143820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পুরস্কার-লেখক বনফুল পদ্মভুষন উপাধি লাভ করেন। </a:t>
            </a:r>
            <a:endParaRPr lang="en-US" sz="2000" b="1" kern="1200" dirty="0"/>
          </a:p>
        </p:txBody>
      </p:sp>
      <p:sp>
        <p:nvSpPr>
          <p:cNvPr id="26" name="Freeform 25"/>
          <p:cNvSpPr/>
          <p:nvPr/>
        </p:nvSpPr>
        <p:spPr>
          <a:xfrm>
            <a:off x="480060" y="1623060"/>
            <a:ext cx="3429000" cy="801658"/>
          </a:xfrm>
          <a:custGeom>
            <a:avLst/>
            <a:gdLst>
              <a:gd name="connsiteX0" fmla="*/ 0 w 1828976"/>
              <a:gd name="connsiteY0" fmla="*/ 146318 h 1463180"/>
              <a:gd name="connsiteX1" fmla="*/ 146318 w 1828976"/>
              <a:gd name="connsiteY1" fmla="*/ 0 h 1463180"/>
              <a:gd name="connsiteX2" fmla="*/ 1682658 w 1828976"/>
              <a:gd name="connsiteY2" fmla="*/ 0 h 1463180"/>
              <a:gd name="connsiteX3" fmla="*/ 1828976 w 1828976"/>
              <a:gd name="connsiteY3" fmla="*/ 146318 h 1463180"/>
              <a:gd name="connsiteX4" fmla="*/ 1828976 w 1828976"/>
              <a:gd name="connsiteY4" fmla="*/ 1316862 h 1463180"/>
              <a:gd name="connsiteX5" fmla="*/ 1682658 w 1828976"/>
              <a:gd name="connsiteY5" fmla="*/ 1463180 h 1463180"/>
              <a:gd name="connsiteX6" fmla="*/ 146318 w 1828976"/>
              <a:gd name="connsiteY6" fmla="*/ 1463180 h 1463180"/>
              <a:gd name="connsiteX7" fmla="*/ 0 w 1828976"/>
              <a:gd name="connsiteY7" fmla="*/ 1316862 h 1463180"/>
              <a:gd name="connsiteX8" fmla="*/ 0 w 1828976"/>
              <a:gd name="connsiteY8" fmla="*/ 146318 h 146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6" h="1463180">
                <a:moveTo>
                  <a:pt x="0" y="146318"/>
                </a:moveTo>
                <a:cubicBezTo>
                  <a:pt x="0" y="65509"/>
                  <a:pt x="65509" y="0"/>
                  <a:pt x="146318" y="0"/>
                </a:cubicBezTo>
                <a:lnTo>
                  <a:pt x="1682658" y="0"/>
                </a:lnTo>
                <a:cubicBezTo>
                  <a:pt x="1763467" y="0"/>
                  <a:pt x="1828976" y="65509"/>
                  <a:pt x="1828976" y="146318"/>
                </a:cubicBezTo>
                <a:lnTo>
                  <a:pt x="1828976" y="1316862"/>
                </a:lnTo>
                <a:cubicBezTo>
                  <a:pt x="1828976" y="1397671"/>
                  <a:pt x="1763467" y="1463180"/>
                  <a:pt x="1682658" y="1463180"/>
                </a:cubicBezTo>
                <a:lnTo>
                  <a:pt x="146318" y="1463180"/>
                </a:lnTo>
                <a:cubicBezTo>
                  <a:pt x="65509" y="1463180"/>
                  <a:pt x="0" y="1397671"/>
                  <a:pt x="0" y="1316862"/>
                </a:cubicBezTo>
                <a:lnTo>
                  <a:pt x="0" y="146318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43820" tIns="143820" rIns="143820" bIns="143820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কর্মজীবন-মেডিক্যাল অফিসার পদে চাকরি শুরু করেন।</a:t>
            </a:r>
            <a:endParaRPr lang="en-US" sz="2000" b="1" kern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660" y="1632857"/>
            <a:ext cx="324612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Freeform 26"/>
          <p:cNvSpPr/>
          <p:nvPr/>
        </p:nvSpPr>
        <p:spPr>
          <a:xfrm>
            <a:off x="3989070" y="434340"/>
            <a:ext cx="3600449" cy="881668"/>
          </a:xfrm>
          <a:custGeom>
            <a:avLst/>
            <a:gdLst>
              <a:gd name="connsiteX0" fmla="*/ 0 w 1828976"/>
              <a:gd name="connsiteY0" fmla="*/ 146318 h 1463180"/>
              <a:gd name="connsiteX1" fmla="*/ 146318 w 1828976"/>
              <a:gd name="connsiteY1" fmla="*/ 0 h 1463180"/>
              <a:gd name="connsiteX2" fmla="*/ 1682658 w 1828976"/>
              <a:gd name="connsiteY2" fmla="*/ 0 h 1463180"/>
              <a:gd name="connsiteX3" fmla="*/ 1828976 w 1828976"/>
              <a:gd name="connsiteY3" fmla="*/ 146318 h 1463180"/>
              <a:gd name="connsiteX4" fmla="*/ 1828976 w 1828976"/>
              <a:gd name="connsiteY4" fmla="*/ 1316862 h 1463180"/>
              <a:gd name="connsiteX5" fmla="*/ 1682658 w 1828976"/>
              <a:gd name="connsiteY5" fmla="*/ 1463180 h 1463180"/>
              <a:gd name="connsiteX6" fmla="*/ 146318 w 1828976"/>
              <a:gd name="connsiteY6" fmla="*/ 1463180 h 1463180"/>
              <a:gd name="connsiteX7" fmla="*/ 0 w 1828976"/>
              <a:gd name="connsiteY7" fmla="*/ 1316862 h 1463180"/>
              <a:gd name="connsiteX8" fmla="*/ 0 w 1828976"/>
              <a:gd name="connsiteY8" fmla="*/ 146318 h 146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6" h="1463180">
                <a:moveTo>
                  <a:pt x="0" y="146318"/>
                </a:moveTo>
                <a:cubicBezTo>
                  <a:pt x="0" y="65509"/>
                  <a:pt x="65509" y="0"/>
                  <a:pt x="146318" y="0"/>
                </a:cubicBezTo>
                <a:lnTo>
                  <a:pt x="1682658" y="0"/>
                </a:lnTo>
                <a:cubicBezTo>
                  <a:pt x="1763467" y="0"/>
                  <a:pt x="1828976" y="65509"/>
                  <a:pt x="1828976" y="146318"/>
                </a:cubicBezTo>
                <a:lnTo>
                  <a:pt x="1828976" y="1316862"/>
                </a:lnTo>
                <a:cubicBezTo>
                  <a:pt x="1828976" y="1397671"/>
                  <a:pt x="1763467" y="1463180"/>
                  <a:pt x="1682658" y="1463180"/>
                </a:cubicBezTo>
                <a:lnTo>
                  <a:pt x="146318" y="1463180"/>
                </a:lnTo>
                <a:cubicBezTo>
                  <a:pt x="65509" y="1463180"/>
                  <a:pt x="0" y="1397671"/>
                  <a:pt x="0" y="1316862"/>
                </a:cubicBezTo>
                <a:lnTo>
                  <a:pt x="0" y="146318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43820" tIns="143820" rIns="143820" bIns="143820" numCol="1" spcCol="1270" anchor="ctr" anchorCtr="0">
            <a:no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লেখক পরিচিতি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45770" y="3920490"/>
            <a:ext cx="3394710" cy="788669"/>
          </a:xfrm>
          <a:custGeom>
            <a:avLst/>
            <a:gdLst>
              <a:gd name="connsiteX0" fmla="*/ 0 w 1828976"/>
              <a:gd name="connsiteY0" fmla="*/ 146318 h 1463180"/>
              <a:gd name="connsiteX1" fmla="*/ 146318 w 1828976"/>
              <a:gd name="connsiteY1" fmla="*/ 0 h 1463180"/>
              <a:gd name="connsiteX2" fmla="*/ 1682658 w 1828976"/>
              <a:gd name="connsiteY2" fmla="*/ 0 h 1463180"/>
              <a:gd name="connsiteX3" fmla="*/ 1828976 w 1828976"/>
              <a:gd name="connsiteY3" fmla="*/ 146318 h 1463180"/>
              <a:gd name="connsiteX4" fmla="*/ 1828976 w 1828976"/>
              <a:gd name="connsiteY4" fmla="*/ 1316862 h 1463180"/>
              <a:gd name="connsiteX5" fmla="*/ 1682658 w 1828976"/>
              <a:gd name="connsiteY5" fmla="*/ 1463180 h 1463180"/>
              <a:gd name="connsiteX6" fmla="*/ 146318 w 1828976"/>
              <a:gd name="connsiteY6" fmla="*/ 1463180 h 1463180"/>
              <a:gd name="connsiteX7" fmla="*/ 0 w 1828976"/>
              <a:gd name="connsiteY7" fmla="*/ 1316862 h 1463180"/>
              <a:gd name="connsiteX8" fmla="*/ 0 w 1828976"/>
              <a:gd name="connsiteY8" fmla="*/ 146318 h 146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6" h="1463180">
                <a:moveTo>
                  <a:pt x="0" y="146318"/>
                </a:moveTo>
                <a:cubicBezTo>
                  <a:pt x="0" y="65509"/>
                  <a:pt x="65509" y="0"/>
                  <a:pt x="146318" y="0"/>
                </a:cubicBezTo>
                <a:lnTo>
                  <a:pt x="1682658" y="0"/>
                </a:lnTo>
                <a:cubicBezTo>
                  <a:pt x="1763467" y="0"/>
                  <a:pt x="1828976" y="65509"/>
                  <a:pt x="1828976" y="146318"/>
                </a:cubicBezTo>
                <a:lnTo>
                  <a:pt x="1828976" y="1316862"/>
                </a:lnTo>
                <a:cubicBezTo>
                  <a:pt x="1828976" y="1397671"/>
                  <a:pt x="1763467" y="1463180"/>
                  <a:pt x="1682658" y="1463180"/>
                </a:cubicBezTo>
                <a:lnTo>
                  <a:pt x="146318" y="1463180"/>
                </a:lnTo>
                <a:cubicBezTo>
                  <a:pt x="65509" y="1463180"/>
                  <a:pt x="0" y="1397671"/>
                  <a:pt x="0" y="1316862"/>
                </a:cubicBezTo>
                <a:lnTo>
                  <a:pt x="0" y="146318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43820" tIns="143820" rIns="143820" bIns="143820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জন্ম-বিহারের পূর্নিয়ায় অন্তর্গত মনিহার গ্রামে ১৮৯৯সালের ১৯ জুলাই </a:t>
            </a:r>
            <a:endParaRPr lang="en-US" sz="2000" b="1" kern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251269" y="5943600"/>
            <a:ext cx="113646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বনফুল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82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17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3776" y="1160126"/>
            <a:ext cx="2953136" cy="101566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  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2847703"/>
            <a:ext cx="8804366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লেখক বলাইচাঁদ মুখোপাধ্যায়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সংক্ষিপ্ত পরিচয় দাও 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85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9070" y="414747"/>
            <a:ext cx="3182439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60" y="1619795"/>
            <a:ext cx="9015046" cy="472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82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2133" y="391886"/>
            <a:ext cx="3714750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91" y="1586132"/>
            <a:ext cx="9619989" cy="478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22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spcFirstLastPara="0" vert="horz" wrap="square" lIns="166680" tIns="166680" rIns="166680" bIns="166680" numCol="1" spcCol="1270" anchor="ctr" anchorCtr="0">
        <a:noAutofit/>
      </a:bodyPr>
      <a:lstStyle>
        <a:defPPr algn="ctr" defTabSz="2889250">
          <a:lnSpc>
            <a:spcPct val="90000"/>
          </a:lnSpc>
          <a:spcBef>
            <a:spcPct val="0"/>
          </a:spcBef>
          <a:spcAft>
            <a:spcPct val="35000"/>
          </a:spcAft>
          <a:defRPr sz="6500" kern="1200" dirty="0"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2607</TotalTime>
  <Words>449</Words>
  <Application>Microsoft Office PowerPoint</Application>
  <PresentationFormat>Widescreen</PresentationFormat>
  <Paragraphs>92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bishwa nath das</dc:creator>
  <cp:lastModifiedBy>user</cp:lastModifiedBy>
  <cp:revision>458</cp:revision>
  <dcterms:created xsi:type="dcterms:W3CDTF">2019-07-26T02:23:57Z</dcterms:created>
  <dcterms:modified xsi:type="dcterms:W3CDTF">2020-04-01T04:25:05Z</dcterms:modified>
</cp:coreProperties>
</file>