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5"/>
  </p:notesMasterIdLst>
  <p:sldIdLst>
    <p:sldId id="273" r:id="rId5"/>
    <p:sldId id="275" r:id="rId6"/>
    <p:sldId id="256" r:id="rId7"/>
    <p:sldId id="257" r:id="rId8"/>
    <p:sldId id="277" r:id="rId9"/>
    <p:sldId id="258" r:id="rId10"/>
    <p:sldId id="272" r:id="rId11"/>
    <p:sldId id="266" r:id="rId12"/>
    <p:sldId id="259" r:id="rId13"/>
    <p:sldId id="260" r:id="rId14"/>
    <p:sldId id="261" r:id="rId15"/>
    <p:sldId id="269" r:id="rId16"/>
    <p:sldId id="262" r:id="rId17"/>
    <p:sldId id="268" r:id="rId18"/>
    <p:sldId id="271" r:id="rId19"/>
    <p:sldId id="270" r:id="rId20"/>
    <p:sldId id="263" r:id="rId21"/>
    <p:sldId id="267" r:id="rId22"/>
    <p:sldId id="278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71C54-D0C0-4822-9D86-9B7A771506A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4E04A-678B-401C-A6A8-E7090D0FF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2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C42B6-F56B-4096-87B7-2C24315EB41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4E04A-678B-401C-A6A8-E7090D0FFC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5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4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7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9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2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24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5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08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1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72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50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2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00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3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9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2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5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5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1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0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38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9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37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42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94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8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52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69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31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54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7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33E5-3E25-4E2E-8239-BE03469AB23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03E1-732C-453E-A1F0-F55A01909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0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3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685800"/>
            <a:ext cx="60960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শপথবাক্য  পাঠ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সকলে সোজা হয়ে ডান হাত সামনে উঠানো থাকবে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5638800" cy="357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44909"/>
            <a:ext cx="4572000" cy="745693"/>
          </a:xfrm>
        </p:spPr>
        <p:txBody>
          <a:bodyPr>
            <a:normAutofit fontScale="90000"/>
          </a:bodyPr>
          <a:lstStyle/>
          <a:p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শপথবাক্য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6106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219200"/>
            <a:ext cx="80010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3600" dirty="0" smtClean="0">
                <a:latin typeface="NikoshBAN" pitchFamily="2" charset="0"/>
                <a:ea typeface="+mj-ea"/>
                <a:cs typeface="NikoshBAN" pitchFamily="2" charset="0"/>
              </a:rPr>
              <a:t>আমি শপথ করিতেছি যে, মানুষের সেবায় সর্বদা নিজেকে নিয়োজিত রাখিব। দেশের প্রতি অনুগত থাকিব। দেশের একতা ও সংহতি বজায় রাখিবার জন্য সর্বদা সচেষ্ট থাকিব। অন্যায় ও দূর্নীতি করিবনা।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অন্যায় ও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bn-BD" sz="3600" dirty="0" smtClean="0">
                <a:latin typeface="NikoshBAN" pitchFamily="2" charset="0"/>
                <a:ea typeface="+mj-ea"/>
                <a:cs typeface="NikoshBAN" pitchFamily="2" charset="0"/>
              </a:rPr>
              <a:t>কে পশ্রয় দেবনা।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হে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প্রভূ, আমাকে শক্তি দিন। আমি যেন বাংলাদেশের সেবা করিতে পারি এবং বাংলাদেশকে একটি শক্তিশালী ও আদর্শ রাষ্ট্র হিসেবে গড়িয়া তুলিতে পারি। আমিন......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700" y="457200"/>
            <a:ext cx="54102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953000"/>
            <a:ext cx="7772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সম্পূর্ণ শপথবাক্য খাতায় মুখস্ত লেখ।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87236"/>
            <a:ext cx="4876800" cy="289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7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685800"/>
            <a:ext cx="6096000" cy="121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সংগীত 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সকলে সোজা থাকবে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812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19600" y="297180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71802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14400"/>
            <a:ext cx="662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প্রতিষ্ঠান প্রধানের বক্তব্য .........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4343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14400"/>
            <a:ext cx="60198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শরীরচর্চা .........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09900"/>
            <a:ext cx="25908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26670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65" y="3002975"/>
            <a:ext cx="3027218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066800"/>
            <a:ext cx="6705600" cy="48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সমাবেশ শেষের গান...............</a:t>
            </a: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152400"/>
            <a:ext cx="37338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24400" y="1828800"/>
            <a:ext cx="4191000" cy="2362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‘ক’ দল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 সমাবেশ পরিচালনা অনুশীলন করবে।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4018" y="4953000"/>
            <a:ext cx="4038600" cy="16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‘খ’  দল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 শপথবাক্য পাঠ অনুশীলন করবে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4648200"/>
            <a:ext cx="4191000" cy="190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‘খ’  দল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 জাতীয় সংগীত  অনুশীলন করবে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9" y="1828800"/>
            <a:ext cx="4097482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8001000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সমাবেশ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পবিত্র ধর্মগ্রন্থ থেকে  পাঠের সময় কীভাবে দাড়াতে হবে ?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খাটো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 কোথায় দাঁড়াবে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 কারা কারা জাতীয় সংগীত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গাইবে?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19400" y="1066800"/>
            <a:ext cx="3581400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0"/>
            <a:ext cx="7010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 সংগীত শুদ্ধ উচ্চারণে গাওয়া শিখে আসবে।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33" y="2123001"/>
            <a:ext cx="4495800" cy="2738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9766" y="665018"/>
            <a:ext cx="44196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" y="0"/>
            <a:ext cx="8903970" cy="68718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Horizontal Scroll 1"/>
          <p:cNvSpPr/>
          <p:nvPr/>
        </p:nvSpPr>
        <p:spPr>
          <a:xfrm>
            <a:off x="253820" y="2701637"/>
            <a:ext cx="4049013" cy="3991771"/>
          </a:xfrm>
          <a:prstGeom prst="horizontalScroll">
            <a:avLst>
              <a:gd name="adj" fmla="val 1148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cap="all" dirty="0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শাহজালাল পাটওয়ারী</a:t>
            </a:r>
            <a:endParaRPr lang="bn-BD" sz="36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সুবিদপুর</a:t>
            </a:r>
            <a:r>
              <a:rPr lang="en-US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ফরিদগঞ্জ</a:t>
            </a:r>
            <a:r>
              <a:rPr lang="en-US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8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০১৬</a:t>
            </a:r>
            <a:r>
              <a:rPr lang="bn-BD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৩৮০৪০১৪৮ </a:t>
            </a:r>
            <a:endParaRPr lang="bn-BD" sz="28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8" y="185437"/>
            <a:ext cx="2545773" cy="2516199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4382744" y="2866228"/>
            <a:ext cx="4635525" cy="382718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শ্রেনিঃ৬ষ্ঠ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শারীরিক শিক্ষা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১ম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শিক্ষার্থী্র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সংখ্যাঃ ৫৫ জন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/0১/২০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90355" y="6356355"/>
            <a:ext cx="7824959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5438"/>
            <a:ext cx="2442764" cy="251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3581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581400" cy="320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700" y="1080655"/>
            <a:ext cx="75438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নিছের ছবিগুলো ভালোভাবে লক্ষ কর......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838200"/>
            <a:ext cx="57912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2590800"/>
            <a:ext cx="7391400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প্রাত্যহিক সমাবেশ 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229600" cy="3657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নিয়ম মেনে প্রাত্যহিক সমাবেশ সম্পন্ন করতে পারবে। 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শুদ্ধভাবে জাতীয় সংগীত গাইতে পারবে।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নিয়ম মেনে শারীরিক ব্যায়াম করতে পারবে।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76200"/>
            <a:ext cx="50292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763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47700"/>
            <a:ext cx="830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জাতীয় পতাকা উত্তোলন ও অভিবাদন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40082"/>
            <a:ext cx="36576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2040082"/>
            <a:ext cx="401089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33600" y="457200"/>
            <a:ext cx="50292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পবিত্র ধর্মগ্রন্থ থেকে পাঠ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সকলে আরামে  থাকবে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6248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287</Words>
  <Application>Microsoft Office PowerPoint</Application>
  <PresentationFormat>On-screen Show (4:3)</PresentationFormat>
  <Paragraphs>58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শপথবাক্য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</dc:creator>
  <cp:lastModifiedBy>IC</cp:lastModifiedBy>
  <cp:revision>81</cp:revision>
  <dcterms:created xsi:type="dcterms:W3CDTF">2014-03-22T13:37:59Z</dcterms:created>
  <dcterms:modified xsi:type="dcterms:W3CDTF">2020-04-02T11:09:27Z</dcterms:modified>
</cp:coreProperties>
</file>