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9" r:id="rId2"/>
    <p:sldId id="280" r:id="rId3"/>
    <p:sldId id="281" r:id="rId4"/>
    <p:sldId id="266" r:id="rId5"/>
    <p:sldId id="277" r:id="rId6"/>
    <p:sldId id="278" r:id="rId7"/>
    <p:sldId id="263" r:id="rId8"/>
    <p:sldId id="268" r:id="rId9"/>
    <p:sldId id="270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216" autoAdjust="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CE8D0D-A3C8-4CE4-8E8F-9261E52E0D24}" type="datetimeFigureOut">
              <a:rPr lang="en-US" smtClean="0"/>
              <a:t>04/02/2020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9F8E10-89A5-48BD-8373-9637B7245A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296" y="585216"/>
            <a:ext cx="11265408" cy="5949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0288" y="828144"/>
            <a:ext cx="10716768" cy="55839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81328" y="1857812"/>
            <a:ext cx="79308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" y="1079292"/>
            <a:ext cx="9593705" cy="2983042"/>
          </a:xfrm>
        </p:spPr>
        <p:txBody>
          <a:bodyPr>
            <a:norm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r>
              <a:rPr lang="bn-BD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১,মানুষ কিভাবে কাফির বা অবিশ্বাসী হয় তাহা লিখে আনবে।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951721">
            <a:off x="4262720" y="7736656"/>
            <a:ext cx="4184173" cy="5550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6654" y="457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639"/>
            <a:ext cx="12192000" cy="41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284" y="515198"/>
            <a:ext cx="11341290" cy="5494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7784" y="607329"/>
            <a:ext cx="6653284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16389" y="1697327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57415" y="2528251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34426" y="2541899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5212" y="914402"/>
            <a:ext cx="2183642" cy="21699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284" y="3277048"/>
            <a:ext cx="5188316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সাইফুর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রহমান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সিনিয়র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শিক্ষক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দক্ষিণা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পাইলট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উচ্চ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বিদ্যালয়</a:t>
            </a:r>
            <a:r>
              <a:rPr lang="en-US" sz="2800" b="1" dirty="0" smtClean="0"/>
              <a:t>,</a:t>
            </a:r>
          </a:p>
          <a:p>
            <a:r>
              <a:rPr lang="en-US" sz="2800" b="1" dirty="0" err="1" smtClean="0"/>
              <a:t>চুনারুঘাট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হবিগঞ্জ</a:t>
            </a:r>
            <a:endParaRPr lang="en-US" sz="2800" b="1" dirty="0" smtClean="0"/>
          </a:p>
          <a:p>
            <a:r>
              <a:rPr lang="en-US" sz="2800" b="1" dirty="0" err="1" smtClean="0"/>
              <a:t>মোবাইল</a:t>
            </a:r>
            <a:r>
              <a:rPr lang="en-US" sz="2800" b="1" dirty="0"/>
              <a:t> </a:t>
            </a:r>
            <a:r>
              <a:rPr lang="en-US" sz="2800" b="1" dirty="0" smtClean="0"/>
              <a:t>০১৭২০২৭২৬১১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9200" y="3220185"/>
            <a:ext cx="5515426" cy="2739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</a:t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বিষয়ঃইসলাম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অধ্যায়ঃপ্রথম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নামঃকুফর</a:t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শিক্ষাথীঃ৫০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29" y="3222172"/>
            <a:ext cx="5181600" cy="29028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74972" y="3222171"/>
            <a:ext cx="5181600" cy="29028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9828" y="59509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7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86" y="509666"/>
            <a:ext cx="8227757" cy="346272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১,কুফর কি তা বলতে পারবে। </a:t>
            </a:r>
            <a:b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২,কাফিরের পরিচয় বর্ণনা করতে পারবে।</a:t>
            </a:r>
            <a:b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৩,কুফরের কুফল ব্যাখ্যা করতে পারবে।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787" y="8424471"/>
            <a:ext cx="10515600" cy="1035337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>
            <a:fillRect/>
          </a:stretch>
        </p:blipFill>
        <p:spPr>
          <a:xfrm>
            <a:off x="6241143" y="391886"/>
            <a:ext cx="5675086" cy="24529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7360918"/>
            <a:ext cx="8596667" cy="914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063"/>
            <a:ext cx="5257800" cy="288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13975"/>
            <a:ext cx="5257800" cy="3183409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6537960" y="533400"/>
            <a:ext cx="3352800" cy="1676400"/>
          </a:xfrm>
          <a:prstGeom prst="leftArrow">
            <a:avLst>
              <a:gd name="adj1" fmla="val 401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0514" y="3213975"/>
            <a:ext cx="5892800" cy="318340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27199"/>
            <a:ext cx="8799868" cy="1901372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b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কুফরি কাজের নাম লিখ।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77334" y="8069942"/>
            <a:ext cx="8596668" cy="406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" y="348342"/>
            <a:ext cx="5072743" cy="36690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3" y="348343"/>
            <a:ext cx="5840216" cy="3691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3731" y="4039849"/>
            <a:ext cx="332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0190" y="4168939"/>
            <a:ext cx="148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13" y="5561351"/>
            <a:ext cx="704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কুফরি কাজ হচ্ছে তাহা দেখ।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62" y="794480"/>
            <a:ext cx="10379440" cy="4332156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b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প্রত্রের মাধ্যমে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কুফরি কাজ থেকে বাছার ৫টি উপায় লিখ।</a:t>
            </a:r>
            <a:b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কুফরের ৫টি কুফল লিখ।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895" y="8289560"/>
            <a:ext cx="10515600" cy="19797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62" y="464696"/>
            <a:ext cx="10379440" cy="466194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b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কুফর শব্দের অর্থ কী?</a:t>
            </a:r>
            <a:b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কুফরের পরি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‘কুফর একটি জগন্য পাপ’ ব্যাখ্যা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উদ্দিপকের আলোকে কুফরের কুফল ব্যাখ্যা কর।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895" y="10223558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573</TotalTime>
  <Words>47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PowerPoint Presentation</vt:lpstr>
      <vt:lpstr>PowerPoint Presentation</vt:lpstr>
      <vt:lpstr>PowerPoint Presentation</vt:lpstr>
      <vt:lpstr>        শিখনফল  ১,কুফর কি তা বলতে পারবে।   ২,কাফিরের পরিচয় বর্ণনা করতে পারবে।  ৩,কুফরের কুফল ব্যাখ্যা করতে পারবে।</vt:lpstr>
      <vt:lpstr>PowerPoint Presentation</vt:lpstr>
      <vt:lpstr>        জোড়ায় কাজ ১।  ৬টি কুফরি কাজের নাম লিখ। </vt:lpstr>
      <vt:lpstr>PowerPoint Presentation</vt:lpstr>
      <vt:lpstr>     দলীয় কাজ    কর্ম প্রত্রের মাধ্যমে  1। কুফরি কাজ থেকে বাছার ৫টি উপায় লিখ। ২। কুফরের ৫টি কুফল লিখ।</vt:lpstr>
      <vt:lpstr>             মুল্যায়ন ১, কুফর শব্দের অর্থ কী? ২, কুফরের পরিণতি বলতে কী বুঝ? ৩, ‘কুফর একটি জগন্য পাপ’ ব্যাখ্যা কর।  ৪, উদ্দিপকের আলোকে কুফরের কুফল ব্যাখ্যা কর।</vt:lpstr>
      <vt:lpstr>বাড়ীর কাজ ১,মানুষ কিভাবে কাফির বা অবিশ্বাসী হয় তাহা লিখে আনবে।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</dc:title>
  <dc:creator>DOEL</dc:creator>
  <cp:lastModifiedBy>toshiba</cp:lastModifiedBy>
  <cp:revision>63</cp:revision>
  <dcterms:created xsi:type="dcterms:W3CDTF">2014-03-29T13:22:31Z</dcterms:created>
  <dcterms:modified xsi:type="dcterms:W3CDTF">2020-04-01T18:05:48Z</dcterms:modified>
</cp:coreProperties>
</file>