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83" r:id="rId2"/>
    <p:sldId id="284" r:id="rId3"/>
    <p:sldId id="285" r:id="rId4"/>
    <p:sldId id="281" r:id="rId5"/>
    <p:sldId id="259" r:id="rId6"/>
    <p:sldId id="260" r:id="rId7"/>
    <p:sldId id="261" r:id="rId8"/>
    <p:sldId id="262" r:id="rId9"/>
    <p:sldId id="264" r:id="rId10"/>
    <p:sldId id="266" r:id="rId11"/>
    <p:sldId id="263" r:id="rId12"/>
    <p:sldId id="286" r:id="rId13"/>
    <p:sldId id="270" r:id="rId14"/>
    <p:sldId id="271" r:id="rId15"/>
    <p:sldId id="274" r:id="rId16"/>
    <p:sldId id="275" r:id="rId17"/>
    <p:sldId id="278" r:id="rId18"/>
    <p:sldId id="277" r:id="rId19"/>
    <p:sldId id="279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27" autoAdjust="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69B54-8828-44B8-A7FC-7AD723E1740D}" type="datetimeFigureOut">
              <a:rPr lang="en-US" smtClean="0"/>
              <a:pPr/>
              <a:t>05-Apr-20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671DC-3A26-449B-A452-EA86DDFB99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39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671DC-3A26-449B-A452-EA86DDFB992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28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671DC-3A26-449B-A452-EA86DDFB992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6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671DC-3A26-449B-A452-EA86DDFB992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7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E845FCB-C1DA-40D4-866E-20291E635ACC}" type="datetimeFigureOut">
              <a:rPr lang="en-US" smtClean="0"/>
              <a:pPr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81FDE3F-319E-4FFC-AD90-C65051DB08A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88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5FCB-C1DA-40D4-866E-20291E635ACC}" type="datetimeFigureOut">
              <a:rPr lang="en-US" smtClean="0"/>
              <a:pPr/>
              <a:t>05-Apr-20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DE3F-319E-4FFC-AD90-C65051DB08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80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5FCB-C1DA-40D4-866E-20291E635ACC}" type="datetimeFigureOut">
              <a:rPr lang="en-US" smtClean="0"/>
              <a:pPr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DE3F-319E-4FFC-AD90-C65051DB08A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474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5FCB-C1DA-40D4-866E-20291E635ACC}" type="datetimeFigureOut">
              <a:rPr lang="en-US" smtClean="0"/>
              <a:pPr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DE3F-319E-4FFC-AD90-C65051DB08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130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5FCB-C1DA-40D4-866E-20291E635ACC}" type="datetimeFigureOut">
              <a:rPr lang="en-US" smtClean="0"/>
              <a:pPr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DE3F-319E-4FFC-AD90-C65051DB08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83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5FCB-C1DA-40D4-866E-20291E635ACC}" type="datetimeFigureOut">
              <a:rPr lang="en-US" smtClean="0"/>
              <a:pPr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DE3F-319E-4FFC-AD90-C65051DB08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516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5FCB-C1DA-40D4-866E-20291E635ACC}" type="datetimeFigureOut">
              <a:rPr lang="en-US" smtClean="0"/>
              <a:pPr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DE3F-319E-4FFC-AD90-C65051DB08A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869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5FCB-C1DA-40D4-866E-20291E635ACC}" type="datetimeFigureOut">
              <a:rPr lang="en-US" smtClean="0"/>
              <a:pPr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DE3F-319E-4FFC-AD90-C65051DB08A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02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5FCB-C1DA-40D4-866E-20291E635ACC}" type="datetimeFigureOut">
              <a:rPr lang="en-US" smtClean="0"/>
              <a:pPr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DE3F-319E-4FFC-AD90-C65051DB08A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78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5FCB-C1DA-40D4-866E-20291E635ACC}" type="datetimeFigureOut">
              <a:rPr lang="en-US" smtClean="0"/>
              <a:pPr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DE3F-319E-4FFC-AD90-C65051DB08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5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5FCB-C1DA-40D4-866E-20291E635ACC}" type="datetimeFigureOut">
              <a:rPr lang="en-US" smtClean="0"/>
              <a:pPr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DE3F-319E-4FFC-AD90-C65051DB08A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4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5FCB-C1DA-40D4-866E-20291E635ACC}" type="datetimeFigureOut">
              <a:rPr lang="en-US" smtClean="0"/>
              <a:pPr/>
              <a:t>05-Apr-20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DE3F-319E-4FFC-AD90-C65051DB08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1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5FCB-C1DA-40D4-866E-20291E635ACC}" type="datetimeFigureOut">
              <a:rPr lang="en-US" smtClean="0"/>
              <a:pPr/>
              <a:t>05-Apr-20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DE3F-319E-4FFC-AD90-C65051DB08A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37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5FCB-C1DA-40D4-866E-20291E635ACC}" type="datetimeFigureOut">
              <a:rPr lang="en-US" smtClean="0"/>
              <a:pPr/>
              <a:t>05-Apr-20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DE3F-319E-4FFC-AD90-C65051DB08A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2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5FCB-C1DA-40D4-866E-20291E635ACC}" type="datetimeFigureOut">
              <a:rPr lang="en-US" smtClean="0"/>
              <a:pPr/>
              <a:t>05-Apr-20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DE3F-319E-4FFC-AD90-C65051DB08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08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5FCB-C1DA-40D4-866E-20291E635ACC}" type="datetimeFigureOut">
              <a:rPr lang="en-US" smtClean="0"/>
              <a:pPr/>
              <a:t>05-Apr-20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DE3F-319E-4FFC-AD90-C65051DB08A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53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45FCB-C1DA-40D4-866E-20291E635ACC}" type="datetimeFigureOut">
              <a:rPr lang="en-US" smtClean="0"/>
              <a:pPr/>
              <a:t>05-Apr-20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DE3F-319E-4FFC-AD90-C65051DB08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0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845FCB-C1DA-40D4-866E-20291E635ACC}" type="datetimeFigureOut">
              <a:rPr lang="en-US" smtClean="0"/>
              <a:pPr/>
              <a:t>05-Apr-20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1FDE3F-319E-4FFC-AD90-C65051DB08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1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286000"/>
            <a:ext cx="7772400" cy="2514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2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257800"/>
            <a:ext cx="2057400" cy="609600"/>
          </a:xfrm>
        </p:spPr>
        <p:txBody>
          <a:bodyPr>
            <a:noAutofit/>
          </a:bodyPr>
          <a:lstStyle/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1400" y="1516797"/>
            <a:ext cx="4953000" cy="457920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একে পয়েন্টিং ডিভাইসও বলা হয়। মাউসে সাধারণত দুটি বাটন থাকে ও একটি স্ক্রল চক্র থাকে। বাম বাটন একবার ক্লিক করলে প্রোগ্রামটি সিলেক্ট হয় এবং পরপর দুবার ক্লিক করলে প্রোগ্রামটি চালু হয়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4572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</a:t>
            </a:r>
            <a:endParaRPr lang="en-US" sz="4800" u="sng" dirty="0"/>
          </a:p>
        </p:txBody>
      </p:sp>
      <p:sp>
        <p:nvSpPr>
          <p:cNvPr id="7" name="Rectangle 6"/>
          <p:cNvSpPr/>
          <p:nvPr/>
        </p:nvSpPr>
        <p:spPr>
          <a:xfrm>
            <a:off x="762000" y="1600200"/>
            <a:ext cx="2667000" cy="2895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5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3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209800"/>
            <a:ext cx="7467600" cy="2895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ইনপুট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 কাকে বলে?</a:t>
            </a:r>
            <a:b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দুইটি ইনপুট ডিভাইসের নাম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বল? 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914400" y="685800"/>
            <a:ext cx="7162800" cy="1219200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90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bn-BD" sz="7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</a:t>
            </a:r>
            <a:endParaRPr lang="en-US" sz="72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2133600"/>
            <a:ext cx="4038600" cy="298376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68580" indent="0">
              <a:buNone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কথা, গান বা যেকোন ধরনের শব্দ মাইক্রোফোনের মাধ্যমে কম্পিউটারে প্রবেশ করানো যায়।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3119" y="4830199"/>
            <a:ext cx="198964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441" y="1600200"/>
            <a:ext cx="2461359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5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txBody>
          <a:bodyPr>
            <a:noAutofit/>
          </a:bodyPr>
          <a:lstStyle/>
          <a:p>
            <a:pPr algn="ctr"/>
            <a:r>
              <a:rPr lang="bn-BD" sz="7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 </a:t>
            </a:r>
            <a:r>
              <a:rPr lang="bn-BD" sz="7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7200" u="sng" dirty="0"/>
          </a:p>
        </p:txBody>
      </p:sp>
      <p:pic>
        <p:nvPicPr>
          <p:cNvPr id="6" name="Content Placeholder 5" descr="12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0" y="1600200"/>
            <a:ext cx="3657600" cy="3505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81200"/>
            <a:ext cx="4041648" cy="32766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68580" indent="0" algn="just">
              <a:buNone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ক্যামেরাটিকে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USB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পোর্টের মাধ্যমে কম্পিউটারের সাথে যুক্ত করে ডিজিটাল ছবি কম্পিউটারে প্রবেশ করানো হয়।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257800"/>
            <a:ext cx="2735044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 ক্যামেরা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2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bn-BD" sz="7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</a:t>
            </a:r>
            <a:endParaRPr lang="en-US" sz="7200" u="sng" dirty="0"/>
          </a:p>
        </p:txBody>
      </p:sp>
      <p:pic>
        <p:nvPicPr>
          <p:cNvPr id="7" name="Content Placeholder 6" descr="1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0" y="1666531"/>
            <a:ext cx="3886199" cy="38099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512032"/>
            <a:ext cx="4114800" cy="39644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68580" indent="0" algn="just">
              <a:buNone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 ক্যামেরার মাধ্যমে স্থির চিত্র বা  ভিডিও চিত্র  কম্পিউটারে ইনপুট হিসেবে প্রবেশ করানো যায়। ওয়েব ক্যামেরা বর্তমানে নিরাপত্তা সংশ্লিষ্ট বিভিন্ন কাজেও ব্যবহার করা হয়।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2502" y="5619061"/>
            <a:ext cx="228139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য়েব ক্যামেরা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45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bn-BD" sz="7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 descr="dsasd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1447800"/>
            <a:ext cx="3657600" cy="4038600"/>
          </a:xfrm>
        </p:spPr>
      </p:pic>
      <p:sp>
        <p:nvSpPr>
          <p:cNvPr id="5" name="TextBox 4"/>
          <p:cNvSpPr txBox="1"/>
          <p:nvPr/>
        </p:nvSpPr>
        <p:spPr>
          <a:xfrm>
            <a:off x="2133600" y="5525869"/>
            <a:ext cx="1180131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endParaRPr lang="en-US" sz="1600" dirty="0"/>
          </a:p>
        </p:txBody>
      </p:sp>
      <p:sp>
        <p:nvSpPr>
          <p:cNvPr id="4" name="Rounded Rectangle 3"/>
          <p:cNvSpPr/>
          <p:nvPr/>
        </p:nvSpPr>
        <p:spPr>
          <a:xfrm>
            <a:off x="4542890" y="1828800"/>
            <a:ext cx="3886200" cy="3276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just">
              <a:buNone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ছবি প্রিন্ট অবস্থায় থাকে, তাহলে সেটিকে স্ক্যানার দিয়ে স্ক্যান করে কম্পিউটারে প্রবেশ করানো যায়।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07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bn-BD" sz="7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181" y="1752600"/>
            <a:ext cx="3230619" cy="4419600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8580" indent="0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OMR </a:t>
            </a:r>
            <a:r>
              <a:rPr lang="bn-BD" sz="36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এর পূর্ণরূপ হচ্ছে </a:t>
            </a:r>
            <a:r>
              <a:rPr lang="en-US" sz="36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Optical Mark Reader. </a:t>
            </a:r>
            <a:r>
              <a:rPr lang="bn-BD" sz="36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বহুনির্বাচনি প্রশ্নের উত্তরপত্র যাচাইয়ে এটির ব্যাপক ব্যবহার রয়েছে।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 descr="qqq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45019" y="1447800"/>
            <a:ext cx="3779781" cy="2057400"/>
          </a:xfrm>
        </p:spPr>
      </p:pic>
      <p:sp>
        <p:nvSpPr>
          <p:cNvPr id="5" name="TextBox 4"/>
          <p:cNvSpPr txBox="1"/>
          <p:nvPr/>
        </p:nvSpPr>
        <p:spPr>
          <a:xfrm>
            <a:off x="5292558" y="5410200"/>
            <a:ext cx="148470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ওএমআর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ada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209" y="3571875"/>
            <a:ext cx="20574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9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76400"/>
          </a:xfrm>
        </p:spPr>
        <p:txBody>
          <a:bodyPr>
            <a:normAutofit/>
          </a:bodyPr>
          <a:lstStyle/>
          <a:p>
            <a:pPr algn="ctr"/>
            <a:r>
              <a:rPr lang="bn-BD" sz="9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bn-BD" sz="9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1981200"/>
            <a:ext cx="7315200" cy="2819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উল্লেখ করা হয়নি এমন কতগুলো ডিভাইস যেগুলোর ক্যামেরা আছে সেগুলোর নাম লিখে উপস্থাপন কর।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22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>
            <a:noAutofit/>
          </a:bodyPr>
          <a:lstStyle/>
          <a:p>
            <a:pPr algn="ctr"/>
            <a:r>
              <a:rPr lang="bn-BD" sz="7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524000"/>
            <a:ext cx="7772400" cy="472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BD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কোন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ডিভাইসকে পয়েন্টিং ডিভাইস বলা হয়?</a:t>
            </a:r>
          </a:p>
          <a:p>
            <a:pPr marL="68580" indent="0" algn="just">
              <a:buNone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মাউস।</a:t>
            </a: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প্রিন্ট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ছবি কম্পিউটারে কোন ডিভাইসের মাধ্যমে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 করানো যায়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68580" indent="0" algn="just">
              <a:buNone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</a:t>
            </a:r>
            <a:r>
              <a:rPr lang="bn-BD" sz="3600" b="1" dirty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স্ক্যানার।</a:t>
            </a:r>
          </a:p>
          <a:p>
            <a:pPr algn="just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বিশেষভাবে তৈরি করা কিছু দাগ বা চিহ্ন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 পারে কোন ডিভাইস?</a:t>
            </a:r>
          </a:p>
          <a:p>
            <a:pPr marL="68580" indent="0" algn="just">
              <a:buNone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ওএমআর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(OMR).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" indent="0" algn="just">
              <a:buNone/>
            </a:pP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55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447800"/>
          </a:xfrm>
        </p:spPr>
        <p:txBody>
          <a:bodyPr/>
          <a:lstStyle/>
          <a:p>
            <a:pPr algn="ctr"/>
            <a:r>
              <a:rPr lang="bn-BD" sz="7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7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24200"/>
            <a:ext cx="7772400" cy="2286000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যেকোন </a:t>
            </a:r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 </a:t>
            </a:r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ডিভাইসের নাম লিখে তাদের কাজ বর্ণনা কর।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2400300" cy="22860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0" y="533400"/>
            <a:ext cx="24003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1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829050" y="1365178"/>
            <a:ext cx="4724186" cy="4202957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পলাশ চক্রবর্তী</a:t>
            </a:r>
          </a:p>
          <a:p>
            <a:pPr algn="ctr"/>
            <a:r>
              <a:rPr lang="bn-BD" sz="2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en-US" sz="2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7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27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চিতোষী </a:t>
            </a:r>
            <a:r>
              <a:rPr lang="bn-BD" sz="2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আর.এম</a:t>
            </a:r>
            <a:r>
              <a:rPr lang="bn-BD" sz="2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</a:p>
          <a:p>
            <a:pPr algn="ctr"/>
            <a:r>
              <a:rPr lang="bn-BD" sz="2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শাহরাস্তি, চাঁদপুর।</a:t>
            </a:r>
          </a:p>
          <a:p>
            <a:pPr algn="ctr"/>
            <a:r>
              <a:rPr lang="bn-BD" sz="2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০১৮৩৬৮১৫৬৮৭</a:t>
            </a:r>
          </a:p>
          <a:p>
            <a:pPr algn="ctr"/>
            <a:r>
              <a:rPr lang="bn-BD" sz="2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bn-BD" sz="27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palashd2k66@gmail.com</a:t>
            </a:r>
            <a:endParaRPr lang="en-US" sz="27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92" y="1365178"/>
            <a:ext cx="3258558" cy="420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56106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bn-BD" sz="7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72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0"/>
            <a:ext cx="7772400" cy="3810000"/>
          </a:xfrm>
        </p:spPr>
      </p:pic>
    </p:spTree>
    <p:extLst>
      <p:ext uri="{BB962C8B-B14F-4D97-AF65-F5344CB8AC3E}">
        <p14:creationId xmlns:p14="http://schemas.microsoft.com/office/powerpoint/2010/main" val="195361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717" y="1810152"/>
            <a:ext cx="2471969" cy="324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652787" y="1320629"/>
            <a:ext cx="4873376" cy="41982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 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2য়</a:t>
            </a:r>
          </a:p>
          <a:p>
            <a:pPr algn="ctr"/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pPr algn="ctr"/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300" smtClean="0">
                <a:latin typeface="NikoshBAN" panose="02000000000000000000" pitchFamily="2" charset="0"/>
                <a:cs typeface="NikoshBAN" panose="02000000000000000000" pitchFamily="2" charset="0"/>
              </a:rPr>
              <a:t>/০৪/২০২০ 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খ্রি.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46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3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504825"/>
            <a:ext cx="2114550" cy="2162175"/>
          </a:xfrm>
          <a:prstGeom prst="rect">
            <a:avLst/>
          </a:prstGeom>
        </p:spPr>
      </p:pic>
      <p:pic>
        <p:nvPicPr>
          <p:cNvPr id="3" name="Picture 2" descr="1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400050"/>
            <a:ext cx="1885950" cy="2419350"/>
          </a:xfrm>
          <a:prstGeom prst="rect">
            <a:avLst/>
          </a:prstGeom>
        </p:spPr>
      </p:pic>
      <p:pic>
        <p:nvPicPr>
          <p:cNvPr id="4" name="Picture 3" descr="ss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825" y="685800"/>
            <a:ext cx="2390775" cy="1914525"/>
          </a:xfrm>
          <a:prstGeom prst="rect">
            <a:avLst/>
          </a:prstGeom>
        </p:spPr>
      </p:pic>
      <p:pic>
        <p:nvPicPr>
          <p:cNvPr id="5" name="Picture 4" descr="dws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905125"/>
            <a:ext cx="3181350" cy="1438275"/>
          </a:xfrm>
          <a:prstGeom prst="rect">
            <a:avLst/>
          </a:prstGeom>
        </p:spPr>
      </p:pic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4850" y="4791075"/>
            <a:ext cx="3562350" cy="1304925"/>
          </a:xfrm>
          <a:prstGeom prst="rect">
            <a:avLst/>
          </a:prstGeom>
        </p:spPr>
      </p:pic>
      <p:pic>
        <p:nvPicPr>
          <p:cNvPr id="7" name="Picture 6" descr="Picture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4038600"/>
            <a:ext cx="2162175" cy="2162175"/>
          </a:xfrm>
          <a:prstGeom prst="rect">
            <a:avLst/>
          </a:prstGeom>
        </p:spPr>
      </p:pic>
      <p:pic>
        <p:nvPicPr>
          <p:cNvPr id="8" name="Picture 7" descr="Picture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5800" y="2438400"/>
            <a:ext cx="2162175" cy="2162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>
            <a:noAutofit/>
          </a:bodyPr>
          <a:lstStyle/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bn-BD" sz="6000" b="1" dirty="0" smtClean="0"/>
              <a:t> 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কি দেখতে পাচ্ছি?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419600"/>
            <a:ext cx="8077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টেলিভিশন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	</a:t>
            </a:r>
          </a:p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রিমোট কন্ট্রোলার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2681" y="4268450"/>
            <a:ext cx="36054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রিমোট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</a:p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কি করা হচ্ছে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66377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 বা নির্দেশেনা দেয়া হচ্ছে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52437"/>
            <a:ext cx="5131241" cy="271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7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685800" y="1981200"/>
            <a:ext cx="7772400" cy="2895600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96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</a:t>
            </a:r>
          </a:p>
          <a:p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73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 algn="just">
              <a:buNone/>
            </a:pPr>
            <a:endParaRPr lang="bn-BD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 কি তা বলতে পারবে;</a:t>
            </a: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ইনপুট ডিভাইস চিহ্নিত করতে পারবে;</a:t>
            </a: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ইনপুট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সমূহের কাজ বর্ণনা করতে পারবে।</a:t>
            </a:r>
            <a:endParaRPr lang="bn-BD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BD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BD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86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7275"/>
            <a:ext cx="9144000" cy="1473926"/>
          </a:xfrm>
        </p:spPr>
        <p:txBody>
          <a:bodyPr>
            <a:noAutofit/>
          </a:bodyPr>
          <a:lstStyle/>
          <a:p>
            <a:pPr algn="ctr"/>
            <a:r>
              <a:rPr lang="bn-BD" sz="9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 </a:t>
            </a:r>
            <a:endParaRPr lang="en-US" sz="9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538008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ডিভাইস বা যন্ত্রের মাধ্যমে কম্পিউটারকে নির্দেশনা প্রদান করা হয়, তাকে ইনপুট ডিভাইস বলে। যেমন-কী বোর্ড, মাউস, মাইক্রোফোন ইত্যাদি।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33600"/>
            <a:ext cx="3543300" cy="1285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1905000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5" y="19050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5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6995"/>
            <a:ext cx="8153400" cy="1030805"/>
          </a:xfrm>
        </p:spPr>
        <p:txBody>
          <a:bodyPr>
            <a:noAutofit/>
          </a:bodyPr>
          <a:lstStyle/>
          <a:p>
            <a:r>
              <a:rPr lang="bn-BD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 </a:t>
            </a:r>
            <a:r>
              <a:rPr lang="bn-BD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04925"/>
            <a:ext cx="3543300" cy="1819275"/>
          </a:xfrm>
          <a:prstGeom prst="rect">
            <a:avLst/>
          </a:prstGeom>
        </p:spPr>
      </p:pic>
      <p:sp>
        <p:nvSpPr>
          <p:cNvPr id="12" name="Flowchart: Alternate Process 11"/>
          <p:cNvSpPr/>
          <p:nvPr/>
        </p:nvSpPr>
        <p:spPr>
          <a:xfrm>
            <a:off x="457200" y="3962400"/>
            <a:ext cx="8229600" cy="2524125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কী-বোর্ডে বর্ণ, সংখ্যা বা বিশেষ চিহ্ন সারিবদ্ধভাবে বিন্যস্ত থাকে।  সেখান থেকে একটি বোতাম চাপলে কম্পিউটারের ভেতর সেই বোতামের জন্যে নির্দিষ্ট অক্ষরটি ঢুকে যায়।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3276600"/>
            <a:ext cx="3276600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বোর্ড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88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1047</TotalTime>
  <Words>384</Words>
  <Application>Microsoft Office PowerPoint</Application>
  <PresentationFormat>On-screen Show (4:3)</PresentationFormat>
  <Paragraphs>68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Garamond</vt:lpstr>
      <vt:lpstr>NikoshBAN</vt:lpstr>
      <vt:lpstr>Times New Roman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ছবিতে আমরা কি দেখতে পাচ্ছি?</vt:lpstr>
      <vt:lpstr>PowerPoint Presentation</vt:lpstr>
      <vt:lpstr>PowerPoint Presentation</vt:lpstr>
      <vt:lpstr>ইনপুট ডিভাইস </vt:lpstr>
      <vt:lpstr>ইনপুট ডিভাইস</vt:lpstr>
      <vt:lpstr>মাউস</vt:lpstr>
      <vt:lpstr>PowerPoint Presentation</vt:lpstr>
      <vt:lpstr>ইনপুট ডিভাইস</vt:lpstr>
      <vt:lpstr>ইনপুট ডিভাইস</vt:lpstr>
      <vt:lpstr>ইনপুট ডিভাইস</vt:lpstr>
      <vt:lpstr>ইনপুট ডিভাইস</vt:lpstr>
      <vt:lpstr>ইনপুট ডিভাইস</vt:lpstr>
      <vt:lpstr>দলগত কাজ</vt:lpstr>
      <vt:lpstr>মূল্যায়ন</vt:lpstr>
      <vt:lpstr>বাড়ীর কাজ</vt:lpstr>
      <vt:lpstr>ধন্যবাদ সবাইকে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DELL</dc:creator>
  <cp:lastModifiedBy>840 G3</cp:lastModifiedBy>
  <cp:revision>143</cp:revision>
  <dcterms:created xsi:type="dcterms:W3CDTF">2016-01-29T14:54:25Z</dcterms:created>
  <dcterms:modified xsi:type="dcterms:W3CDTF">2020-04-05T05:42:34Z</dcterms:modified>
</cp:coreProperties>
</file>