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30" r:id="rId2"/>
    <p:sldId id="331" r:id="rId3"/>
    <p:sldId id="304" r:id="rId4"/>
    <p:sldId id="306" r:id="rId5"/>
    <p:sldId id="257" r:id="rId6"/>
    <p:sldId id="287" r:id="rId7"/>
    <p:sldId id="315" r:id="rId8"/>
    <p:sldId id="319" r:id="rId9"/>
    <p:sldId id="268" r:id="rId10"/>
    <p:sldId id="289" r:id="rId11"/>
    <p:sldId id="324" r:id="rId12"/>
    <p:sldId id="322" r:id="rId13"/>
    <p:sldId id="294" r:id="rId14"/>
    <p:sldId id="293" r:id="rId15"/>
    <p:sldId id="292" r:id="rId16"/>
    <p:sldId id="267" r:id="rId17"/>
    <p:sldId id="327" r:id="rId18"/>
    <p:sldId id="318" r:id="rId19"/>
    <p:sldId id="333" r:id="rId20"/>
    <p:sldId id="320" r:id="rId21"/>
    <p:sldId id="33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88" userDrawn="1">
          <p15:clr>
            <a:srgbClr val="A4A3A4"/>
          </p15:clr>
        </p15:guide>
        <p15:guide id="4" orient="horz" pos="4032" userDrawn="1">
          <p15:clr>
            <a:srgbClr val="A4A3A4"/>
          </p15:clr>
        </p15:guide>
        <p15:guide id="5" pos="384" userDrawn="1">
          <p15:clr>
            <a:srgbClr val="A4A3A4"/>
          </p15:clr>
        </p15:guide>
        <p15:guide id="6" pos="7296" userDrawn="1">
          <p15:clr>
            <a:srgbClr val="A4A3A4"/>
          </p15:clr>
        </p15:guide>
        <p15:guide id="7" orient="horz" pos="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464" autoAdjust="0"/>
  </p:normalViewPr>
  <p:slideViewPr>
    <p:cSldViewPr snapToGrid="0" showGuides="1">
      <p:cViewPr varScale="1">
        <p:scale>
          <a:sx n="70" d="100"/>
          <a:sy n="70" d="100"/>
        </p:scale>
        <p:origin x="576" y="60"/>
      </p:cViewPr>
      <p:guideLst>
        <p:guide pos="3840"/>
        <p:guide orient="horz" pos="2160"/>
        <p:guide orient="horz" pos="288"/>
        <p:guide orient="horz" pos="4032"/>
        <p:guide pos="384"/>
        <p:guide pos="7296"/>
        <p:guide orient="horz" pos="72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7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B91C-7C9D-49C4-A290-2A9AEAC9A4A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6250"/>
            <a:ext cx="5486400" cy="5905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9999086">
            <a:off x="9619747" y="5594"/>
            <a:ext cx="3200400" cy="1828800"/>
          </a:xfrm>
          <a:prstGeom prst="ellipse">
            <a:avLst/>
          </a:prstGeom>
          <a:solidFill>
            <a:srgbClr val="EE78E6"/>
          </a:solidFill>
          <a:ln>
            <a:solidFill>
              <a:srgbClr val="EE7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 rot="19999086">
            <a:off x="-1283136" y="5244306"/>
            <a:ext cx="3200400" cy="1828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" y="0"/>
            <a:ext cx="12192000" cy="6857999"/>
          </a:xfrm>
          <a:prstGeom prst="roundRect">
            <a:avLst>
              <a:gd name="adj" fmla="val 625"/>
            </a:avLst>
          </a:prstGeom>
          <a:pattFill prst="shingle">
            <a:fgClr>
              <a:srgbClr val="FFFF99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718560" y="3429000"/>
            <a:ext cx="4754880" cy="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841" y="2175741"/>
            <a:ext cx="6486706" cy="1603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8151" t="49006"/>
          <a:stretch/>
        </p:blipFill>
        <p:spPr>
          <a:xfrm>
            <a:off x="3266279" y="3425628"/>
            <a:ext cx="5659442" cy="29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0" y="457200"/>
            <a:ext cx="5767316" cy="44199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001" y="1670151"/>
            <a:ext cx="4712616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16200000" flipH="1">
            <a:off x="4652707" y="3741942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Freeform 13"/>
          <p:cNvSpPr/>
          <p:nvPr/>
        </p:nvSpPr>
        <p:spPr>
          <a:xfrm rot="16200000" flipH="1">
            <a:off x="4922708" y="4251942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5" name="Freeform 14"/>
          <p:cNvSpPr/>
          <p:nvPr/>
        </p:nvSpPr>
        <p:spPr>
          <a:xfrm rot="16200000" flipH="1">
            <a:off x="5192708" y="4761942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6" name="Freeform 15"/>
          <p:cNvSpPr/>
          <p:nvPr/>
        </p:nvSpPr>
        <p:spPr>
          <a:xfrm rot="16200000" flipH="1">
            <a:off x="5497560" y="5307286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596914" y="0"/>
            <a:ext cx="609600" cy="6858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8684099" y="2530143"/>
            <a:ext cx="996930" cy="2922059"/>
            <a:chOff x="6300971" y="3972286"/>
            <a:chExt cx="687725" cy="2081663"/>
          </a:xfrm>
        </p:grpSpPr>
        <p:sp>
          <p:nvSpPr>
            <p:cNvPr id="43" name="Freeform 42"/>
            <p:cNvSpPr/>
            <p:nvPr/>
          </p:nvSpPr>
          <p:spPr>
            <a:xfrm>
              <a:off x="6501866" y="3972286"/>
              <a:ext cx="283471" cy="354955"/>
            </a:xfrm>
            <a:custGeom>
              <a:avLst/>
              <a:gdLst/>
              <a:ahLst/>
              <a:cxnLst/>
              <a:rect l="l" t="t" r="r" b="b"/>
              <a:pathLst>
                <a:path w="283471" h="354955">
                  <a:moveTo>
                    <a:pt x="141735" y="0"/>
                  </a:moveTo>
                  <a:cubicBezTo>
                    <a:pt x="180353" y="0"/>
                    <a:pt x="213630" y="16638"/>
                    <a:pt x="241566" y="49915"/>
                  </a:cubicBezTo>
                  <a:cubicBezTo>
                    <a:pt x="269502" y="83192"/>
                    <a:pt x="283471" y="123248"/>
                    <a:pt x="283471" y="170082"/>
                  </a:cubicBezTo>
                  <a:cubicBezTo>
                    <a:pt x="283471" y="217738"/>
                    <a:pt x="269502" y="260465"/>
                    <a:pt x="241566" y="298261"/>
                  </a:cubicBezTo>
                  <a:cubicBezTo>
                    <a:pt x="213630" y="336057"/>
                    <a:pt x="180353" y="354955"/>
                    <a:pt x="141735" y="354955"/>
                  </a:cubicBezTo>
                  <a:cubicBezTo>
                    <a:pt x="103117" y="354955"/>
                    <a:pt x="69840" y="336057"/>
                    <a:pt x="41904" y="298261"/>
                  </a:cubicBezTo>
                  <a:cubicBezTo>
                    <a:pt x="13968" y="260465"/>
                    <a:pt x="0" y="217738"/>
                    <a:pt x="0" y="170082"/>
                  </a:cubicBezTo>
                  <a:cubicBezTo>
                    <a:pt x="0" y="123248"/>
                    <a:pt x="13762" y="83192"/>
                    <a:pt x="41288" y="49915"/>
                  </a:cubicBezTo>
                  <a:cubicBezTo>
                    <a:pt x="68813" y="16638"/>
                    <a:pt x="102296" y="0"/>
                    <a:pt x="14173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300971" y="4344496"/>
              <a:ext cx="687725" cy="1709453"/>
            </a:xfrm>
            <a:custGeom>
              <a:avLst/>
              <a:gdLst/>
              <a:ahLst/>
              <a:cxnLst/>
              <a:rect l="l" t="t" r="r" b="b"/>
              <a:pathLst>
                <a:path w="687725" h="1709453">
                  <a:moveTo>
                    <a:pt x="178710" y="0"/>
                  </a:moveTo>
                  <a:lnTo>
                    <a:pt x="510248" y="0"/>
                  </a:lnTo>
                  <a:cubicBezTo>
                    <a:pt x="628566" y="0"/>
                    <a:pt x="687725" y="53407"/>
                    <a:pt x="687725" y="160222"/>
                  </a:cubicBezTo>
                  <a:lnTo>
                    <a:pt x="687725" y="817136"/>
                  </a:lnTo>
                  <a:cubicBezTo>
                    <a:pt x="687725" y="873830"/>
                    <a:pt x="665951" y="902177"/>
                    <a:pt x="622404" y="902177"/>
                  </a:cubicBezTo>
                  <a:cubicBezTo>
                    <a:pt x="578856" y="902177"/>
                    <a:pt x="557082" y="873830"/>
                    <a:pt x="557082" y="817136"/>
                  </a:cubicBezTo>
                  <a:lnTo>
                    <a:pt x="557082" y="244031"/>
                  </a:lnTo>
                  <a:lnTo>
                    <a:pt x="525037" y="244031"/>
                  </a:lnTo>
                  <a:lnTo>
                    <a:pt x="525037" y="1624412"/>
                  </a:lnTo>
                  <a:cubicBezTo>
                    <a:pt x="525037" y="1681106"/>
                    <a:pt x="498334" y="1709453"/>
                    <a:pt x="444926" y="1709453"/>
                  </a:cubicBezTo>
                  <a:cubicBezTo>
                    <a:pt x="391519" y="1709453"/>
                    <a:pt x="364815" y="1681106"/>
                    <a:pt x="364815" y="1624412"/>
                  </a:cubicBezTo>
                  <a:lnTo>
                    <a:pt x="364815" y="807276"/>
                  </a:lnTo>
                  <a:lnTo>
                    <a:pt x="322910" y="807276"/>
                  </a:lnTo>
                  <a:lnTo>
                    <a:pt x="322910" y="1624412"/>
                  </a:lnTo>
                  <a:cubicBezTo>
                    <a:pt x="322910" y="1681106"/>
                    <a:pt x="296207" y="1709453"/>
                    <a:pt x="242799" y="1709453"/>
                  </a:cubicBezTo>
                  <a:cubicBezTo>
                    <a:pt x="189391" y="1709453"/>
                    <a:pt x="162687" y="1681106"/>
                    <a:pt x="162687" y="1624412"/>
                  </a:cubicBezTo>
                  <a:lnTo>
                    <a:pt x="162687" y="244031"/>
                  </a:lnTo>
                  <a:lnTo>
                    <a:pt x="130643" y="244031"/>
                  </a:lnTo>
                  <a:lnTo>
                    <a:pt x="130643" y="817136"/>
                  </a:lnTo>
                  <a:cubicBezTo>
                    <a:pt x="130643" y="873830"/>
                    <a:pt x="108869" y="902177"/>
                    <a:pt x="65321" y="902177"/>
                  </a:cubicBezTo>
                  <a:cubicBezTo>
                    <a:pt x="21774" y="902177"/>
                    <a:pt x="0" y="873830"/>
                    <a:pt x="0" y="817136"/>
                  </a:cubicBezTo>
                  <a:lnTo>
                    <a:pt x="0" y="160222"/>
                  </a:lnTo>
                  <a:cubicBezTo>
                    <a:pt x="0" y="53407"/>
                    <a:pt x="59570" y="0"/>
                    <a:pt x="178710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71" y="298813"/>
            <a:ext cx="7309738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1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17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0" y="421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096436" y="2415655"/>
            <a:ext cx="2233618" cy="3527140"/>
            <a:chOff x="7958033" y="3671827"/>
            <a:chExt cx="1501621" cy="2081663"/>
          </a:xfrm>
        </p:grpSpPr>
        <p:grpSp>
          <p:nvGrpSpPr>
            <p:cNvPr id="43" name="Group 42"/>
            <p:cNvGrpSpPr/>
            <p:nvPr/>
          </p:nvGrpSpPr>
          <p:grpSpPr>
            <a:xfrm>
              <a:off x="8771929" y="3671827"/>
              <a:ext cx="687725" cy="2081663"/>
              <a:chOff x="6300971" y="3972286"/>
              <a:chExt cx="687725" cy="2081663"/>
            </a:xfrm>
            <a:scene3d>
              <a:camera prst="isometricOffAxis1Right"/>
              <a:lightRig rig="threePt" dir="t"/>
            </a:scene3d>
          </p:grpSpPr>
          <p:sp>
            <p:nvSpPr>
              <p:cNvPr id="44" name="Freeform 43"/>
              <p:cNvSpPr/>
              <p:nvPr/>
            </p:nvSpPr>
            <p:spPr>
              <a:xfrm>
                <a:off x="6501866" y="3972286"/>
                <a:ext cx="283471" cy="354955"/>
              </a:xfrm>
              <a:custGeom>
                <a:avLst/>
                <a:gdLst/>
                <a:ahLst/>
                <a:cxnLst/>
                <a:rect l="l" t="t" r="r" b="b"/>
                <a:pathLst>
                  <a:path w="283471" h="354955">
                    <a:moveTo>
                      <a:pt x="141735" y="0"/>
                    </a:moveTo>
                    <a:cubicBezTo>
                      <a:pt x="180353" y="0"/>
                      <a:pt x="213630" y="16638"/>
                      <a:pt x="241566" y="49915"/>
                    </a:cubicBezTo>
                    <a:cubicBezTo>
                      <a:pt x="269502" y="83192"/>
                      <a:pt x="283471" y="123248"/>
                      <a:pt x="283471" y="170082"/>
                    </a:cubicBezTo>
                    <a:cubicBezTo>
                      <a:pt x="283471" y="217738"/>
                      <a:pt x="269502" y="260465"/>
                      <a:pt x="241566" y="298261"/>
                    </a:cubicBezTo>
                    <a:cubicBezTo>
                      <a:pt x="213630" y="336057"/>
                      <a:pt x="180353" y="354955"/>
                      <a:pt x="141735" y="354955"/>
                    </a:cubicBezTo>
                    <a:cubicBezTo>
                      <a:pt x="103117" y="354955"/>
                      <a:pt x="69840" y="336057"/>
                      <a:pt x="41904" y="298261"/>
                    </a:cubicBezTo>
                    <a:cubicBezTo>
                      <a:pt x="13968" y="260465"/>
                      <a:pt x="0" y="217738"/>
                      <a:pt x="0" y="170082"/>
                    </a:cubicBezTo>
                    <a:cubicBezTo>
                      <a:pt x="0" y="123248"/>
                      <a:pt x="13762" y="83192"/>
                      <a:pt x="41288" y="49915"/>
                    </a:cubicBezTo>
                    <a:cubicBezTo>
                      <a:pt x="68813" y="16638"/>
                      <a:pt x="102296" y="0"/>
                      <a:pt x="141735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6300971" y="4344496"/>
                <a:ext cx="687725" cy="1709453"/>
              </a:xfrm>
              <a:custGeom>
                <a:avLst/>
                <a:gdLst/>
                <a:ahLst/>
                <a:cxnLst/>
                <a:rect l="l" t="t" r="r" b="b"/>
                <a:pathLst>
                  <a:path w="687725" h="1709453">
                    <a:moveTo>
                      <a:pt x="178710" y="0"/>
                    </a:moveTo>
                    <a:lnTo>
                      <a:pt x="510248" y="0"/>
                    </a:lnTo>
                    <a:cubicBezTo>
                      <a:pt x="628566" y="0"/>
                      <a:pt x="687725" y="53407"/>
                      <a:pt x="687725" y="160222"/>
                    </a:cubicBezTo>
                    <a:lnTo>
                      <a:pt x="687725" y="817136"/>
                    </a:lnTo>
                    <a:cubicBezTo>
                      <a:pt x="687725" y="873830"/>
                      <a:pt x="665951" y="902177"/>
                      <a:pt x="622404" y="902177"/>
                    </a:cubicBezTo>
                    <a:cubicBezTo>
                      <a:pt x="578856" y="902177"/>
                      <a:pt x="557082" y="873830"/>
                      <a:pt x="557082" y="817136"/>
                    </a:cubicBezTo>
                    <a:lnTo>
                      <a:pt x="557082" y="244031"/>
                    </a:lnTo>
                    <a:lnTo>
                      <a:pt x="525037" y="244031"/>
                    </a:lnTo>
                    <a:lnTo>
                      <a:pt x="525037" y="1624412"/>
                    </a:lnTo>
                    <a:cubicBezTo>
                      <a:pt x="525037" y="1681106"/>
                      <a:pt x="498334" y="1709453"/>
                      <a:pt x="444926" y="1709453"/>
                    </a:cubicBezTo>
                    <a:cubicBezTo>
                      <a:pt x="391519" y="1709453"/>
                      <a:pt x="364815" y="1681106"/>
                      <a:pt x="364815" y="1624412"/>
                    </a:cubicBezTo>
                    <a:lnTo>
                      <a:pt x="364815" y="807276"/>
                    </a:lnTo>
                    <a:lnTo>
                      <a:pt x="322910" y="807276"/>
                    </a:lnTo>
                    <a:lnTo>
                      <a:pt x="322910" y="1624412"/>
                    </a:lnTo>
                    <a:cubicBezTo>
                      <a:pt x="322910" y="1681106"/>
                      <a:pt x="296207" y="1709453"/>
                      <a:pt x="242799" y="1709453"/>
                    </a:cubicBezTo>
                    <a:cubicBezTo>
                      <a:pt x="189391" y="1709453"/>
                      <a:pt x="162687" y="1681106"/>
                      <a:pt x="162687" y="1624412"/>
                    </a:cubicBezTo>
                    <a:lnTo>
                      <a:pt x="162687" y="244031"/>
                    </a:lnTo>
                    <a:lnTo>
                      <a:pt x="130643" y="244031"/>
                    </a:lnTo>
                    <a:lnTo>
                      <a:pt x="130643" y="817136"/>
                    </a:lnTo>
                    <a:cubicBezTo>
                      <a:pt x="130643" y="873830"/>
                      <a:pt x="108869" y="902177"/>
                      <a:pt x="65321" y="902177"/>
                    </a:cubicBezTo>
                    <a:cubicBezTo>
                      <a:pt x="21774" y="902177"/>
                      <a:pt x="0" y="873830"/>
                      <a:pt x="0" y="817136"/>
                    </a:cubicBezTo>
                    <a:lnTo>
                      <a:pt x="0" y="160222"/>
                    </a:lnTo>
                    <a:cubicBezTo>
                      <a:pt x="0" y="53407"/>
                      <a:pt x="59570" y="0"/>
                      <a:pt x="178710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958033" y="3671827"/>
              <a:ext cx="687725" cy="2081663"/>
              <a:chOff x="6300971" y="3972286"/>
              <a:chExt cx="687725" cy="2081663"/>
            </a:xfrm>
            <a:scene3d>
              <a:camera prst="isometricOffAxis1Left">
                <a:rot lat="600000" lon="2400000" rev="0"/>
              </a:camera>
              <a:lightRig rig="threePt" dir="t"/>
            </a:scene3d>
          </p:grpSpPr>
          <p:sp>
            <p:nvSpPr>
              <p:cNvPr id="47" name="Freeform 46"/>
              <p:cNvSpPr/>
              <p:nvPr/>
            </p:nvSpPr>
            <p:spPr>
              <a:xfrm>
                <a:off x="6501866" y="3972286"/>
                <a:ext cx="283471" cy="354955"/>
              </a:xfrm>
              <a:custGeom>
                <a:avLst/>
                <a:gdLst/>
                <a:ahLst/>
                <a:cxnLst/>
                <a:rect l="l" t="t" r="r" b="b"/>
                <a:pathLst>
                  <a:path w="283471" h="354955">
                    <a:moveTo>
                      <a:pt x="141735" y="0"/>
                    </a:moveTo>
                    <a:cubicBezTo>
                      <a:pt x="180353" y="0"/>
                      <a:pt x="213630" y="16638"/>
                      <a:pt x="241566" y="49915"/>
                    </a:cubicBezTo>
                    <a:cubicBezTo>
                      <a:pt x="269502" y="83192"/>
                      <a:pt x="283471" y="123248"/>
                      <a:pt x="283471" y="170082"/>
                    </a:cubicBezTo>
                    <a:cubicBezTo>
                      <a:pt x="283471" y="217738"/>
                      <a:pt x="269502" y="260465"/>
                      <a:pt x="241566" y="298261"/>
                    </a:cubicBezTo>
                    <a:cubicBezTo>
                      <a:pt x="213630" y="336057"/>
                      <a:pt x="180353" y="354955"/>
                      <a:pt x="141735" y="354955"/>
                    </a:cubicBezTo>
                    <a:cubicBezTo>
                      <a:pt x="103117" y="354955"/>
                      <a:pt x="69840" y="336057"/>
                      <a:pt x="41904" y="298261"/>
                    </a:cubicBezTo>
                    <a:cubicBezTo>
                      <a:pt x="13968" y="260465"/>
                      <a:pt x="0" y="217738"/>
                      <a:pt x="0" y="170082"/>
                    </a:cubicBezTo>
                    <a:cubicBezTo>
                      <a:pt x="0" y="123248"/>
                      <a:pt x="13762" y="83192"/>
                      <a:pt x="41288" y="49915"/>
                    </a:cubicBezTo>
                    <a:cubicBezTo>
                      <a:pt x="68813" y="16638"/>
                      <a:pt x="102296" y="0"/>
                      <a:pt x="14173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6300971" y="4344496"/>
                <a:ext cx="687725" cy="1709453"/>
              </a:xfrm>
              <a:custGeom>
                <a:avLst/>
                <a:gdLst/>
                <a:ahLst/>
                <a:cxnLst/>
                <a:rect l="l" t="t" r="r" b="b"/>
                <a:pathLst>
                  <a:path w="687725" h="1709453">
                    <a:moveTo>
                      <a:pt x="178710" y="0"/>
                    </a:moveTo>
                    <a:lnTo>
                      <a:pt x="510248" y="0"/>
                    </a:lnTo>
                    <a:cubicBezTo>
                      <a:pt x="628566" y="0"/>
                      <a:pt x="687725" y="53407"/>
                      <a:pt x="687725" y="160222"/>
                    </a:cubicBezTo>
                    <a:lnTo>
                      <a:pt x="687725" y="817136"/>
                    </a:lnTo>
                    <a:cubicBezTo>
                      <a:pt x="687725" y="873830"/>
                      <a:pt x="665951" y="902177"/>
                      <a:pt x="622404" y="902177"/>
                    </a:cubicBezTo>
                    <a:cubicBezTo>
                      <a:pt x="578856" y="902177"/>
                      <a:pt x="557082" y="873830"/>
                      <a:pt x="557082" y="817136"/>
                    </a:cubicBezTo>
                    <a:lnTo>
                      <a:pt x="557082" y="244031"/>
                    </a:lnTo>
                    <a:lnTo>
                      <a:pt x="525037" y="244031"/>
                    </a:lnTo>
                    <a:lnTo>
                      <a:pt x="525037" y="1624412"/>
                    </a:lnTo>
                    <a:cubicBezTo>
                      <a:pt x="525037" y="1681106"/>
                      <a:pt x="498334" y="1709453"/>
                      <a:pt x="444926" y="1709453"/>
                    </a:cubicBezTo>
                    <a:cubicBezTo>
                      <a:pt x="391519" y="1709453"/>
                      <a:pt x="364815" y="1681106"/>
                      <a:pt x="364815" y="1624412"/>
                    </a:cubicBezTo>
                    <a:lnTo>
                      <a:pt x="364815" y="807276"/>
                    </a:lnTo>
                    <a:lnTo>
                      <a:pt x="322910" y="807276"/>
                    </a:lnTo>
                    <a:lnTo>
                      <a:pt x="322910" y="1624412"/>
                    </a:lnTo>
                    <a:cubicBezTo>
                      <a:pt x="322910" y="1681106"/>
                      <a:pt x="296207" y="1709453"/>
                      <a:pt x="242799" y="1709453"/>
                    </a:cubicBezTo>
                    <a:cubicBezTo>
                      <a:pt x="189391" y="1709453"/>
                      <a:pt x="162687" y="1681106"/>
                      <a:pt x="162687" y="1624412"/>
                    </a:cubicBezTo>
                    <a:lnTo>
                      <a:pt x="162687" y="244031"/>
                    </a:lnTo>
                    <a:lnTo>
                      <a:pt x="130643" y="244031"/>
                    </a:lnTo>
                    <a:lnTo>
                      <a:pt x="130643" y="817136"/>
                    </a:lnTo>
                    <a:cubicBezTo>
                      <a:pt x="130643" y="873830"/>
                      <a:pt x="108869" y="902177"/>
                      <a:pt x="65321" y="902177"/>
                    </a:cubicBezTo>
                    <a:cubicBezTo>
                      <a:pt x="21774" y="902177"/>
                      <a:pt x="0" y="873830"/>
                      <a:pt x="0" y="817136"/>
                    </a:cubicBezTo>
                    <a:lnTo>
                      <a:pt x="0" y="160222"/>
                    </a:lnTo>
                    <a:cubicBezTo>
                      <a:pt x="0" y="53407"/>
                      <a:pt x="59570" y="0"/>
                      <a:pt x="17871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407" y="277758"/>
            <a:ext cx="8766808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5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79" y="365197"/>
            <a:ext cx="10833531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86" y="182598"/>
            <a:ext cx="10839627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77" y="514859"/>
            <a:ext cx="9931245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 rot="16200000" flipH="1">
            <a:off x="4652707" y="3741942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4" name="Freeform 3"/>
          <p:cNvSpPr/>
          <p:nvPr/>
        </p:nvSpPr>
        <p:spPr>
          <a:xfrm rot="16200000" flipH="1">
            <a:off x="4922708" y="4251942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5" name="Freeform 4"/>
          <p:cNvSpPr/>
          <p:nvPr/>
        </p:nvSpPr>
        <p:spPr>
          <a:xfrm rot="16200000" flipH="1">
            <a:off x="5192708" y="4761942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6" name="Freeform 5"/>
          <p:cNvSpPr/>
          <p:nvPr/>
        </p:nvSpPr>
        <p:spPr>
          <a:xfrm rot="16200000" flipH="1">
            <a:off x="5497560" y="5307286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63" y="499618"/>
            <a:ext cx="11284674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 rot="16200000" flipH="1">
            <a:off x="4652707" y="3741942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4" name="Freeform 3"/>
          <p:cNvSpPr/>
          <p:nvPr/>
        </p:nvSpPr>
        <p:spPr>
          <a:xfrm rot="16200000" flipH="1">
            <a:off x="4922708" y="4251942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5" name="Freeform 4"/>
          <p:cNvSpPr/>
          <p:nvPr/>
        </p:nvSpPr>
        <p:spPr>
          <a:xfrm rot="16200000" flipH="1">
            <a:off x="5192708" y="4761942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6" name="Freeform 5"/>
          <p:cNvSpPr/>
          <p:nvPr/>
        </p:nvSpPr>
        <p:spPr>
          <a:xfrm rot="16200000" flipH="1">
            <a:off x="5497560" y="5307286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30" y="457200"/>
            <a:ext cx="10973751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3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596914" y="0"/>
            <a:ext cx="6096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6200000" flipH="1">
            <a:off x="4652707" y="3741942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0" name="Freeform 9"/>
          <p:cNvSpPr/>
          <p:nvPr/>
        </p:nvSpPr>
        <p:spPr>
          <a:xfrm rot="16200000" flipH="1">
            <a:off x="4922708" y="4251942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 11"/>
          <p:cNvSpPr/>
          <p:nvPr/>
        </p:nvSpPr>
        <p:spPr>
          <a:xfrm rot="16200000" flipH="1">
            <a:off x="5192708" y="4761942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Freeform 13"/>
          <p:cNvSpPr/>
          <p:nvPr/>
        </p:nvSpPr>
        <p:spPr>
          <a:xfrm rot="16200000" flipH="1">
            <a:off x="5497560" y="5307286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49" y="202223"/>
            <a:ext cx="11059102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1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17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971800" h="3786187">
                <a:moveTo>
                  <a:pt x="0" y="0"/>
                </a:moveTo>
                <a:lnTo>
                  <a:pt x="2971800" y="0"/>
                </a:lnTo>
                <a:lnTo>
                  <a:pt x="2971800" y="3786187"/>
                </a:lnTo>
                <a:lnTo>
                  <a:pt x="0" y="3786187"/>
                </a:lnTo>
                <a:lnTo>
                  <a:pt x="0" y="0"/>
                </a:lnTo>
                <a:close/>
                <a:moveTo>
                  <a:pt x="1319988" y="1023428"/>
                </a:moveTo>
                <a:cubicBezTo>
                  <a:pt x="1189345" y="1023428"/>
                  <a:pt x="1082735" y="1056294"/>
                  <a:pt x="1000159" y="1122027"/>
                </a:cubicBezTo>
                <a:cubicBezTo>
                  <a:pt x="917583" y="1187759"/>
                  <a:pt x="876295" y="1272800"/>
                  <a:pt x="876295" y="1377151"/>
                </a:cubicBezTo>
                <a:cubicBezTo>
                  <a:pt x="876295" y="1458494"/>
                  <a:pt x="906285" y="1535319"/>
                  <a:pt x="966266" y="1607625"/>
                </a:cubicBezTo>
                <a:cubicBezTo>
                  <a:pt x="1024603" y="1557504"/>
                  <a:pt x="1077600" y="1518886"/>
                  <a:pt x="1125256" y="1491771"/>
                </a:cubicBezTo>
                <a:lnTo>
                  <a:pt x="1191810" y="1453565"/>
                </a:lnTo>
                <a:cubicBezTo>
                  <a:pt x="1192632" y="1452743"/>
                  <a:pt x="1196740" y="1449867"/>
                  <a:pt x="1204135" y="1444937"/>
                </a:cubicBezTo>
                <a:cubicBezTo>
                  <a:pt x="1136759" y="1404676"/>
                  <a:pt x="1103071" y="1357842"/>
                  <a:pt x="1103071" y="1304434"/>
                </a:cubicBezTo>
                <a:cubicBezTo>
                  <a:pt x="1103071" y="1254313"/>
                  <a:pt x="1123613" y="1211382"/>
                  <a:pt x="1164696" y="1175640"/>
                </a:cubicBezTo>
                <a:cubicBezTo>
                  <a:pt x="1205778" y="1139898"/>
                  <a:pt x="1254667" y="1122027"/>
                  <a:pt x="1311361" y="1122027"/>
                </a:cubicBezTo>
                <a:cubicBezTo>
                  <a:pt x="1378737" y="1122027"/>
                  <a:pt x="1432966" y="1143595"/>
                  <a:pt x="1474049" y="1186732"/>
                </a:cubicBezTo>
                <a:cubicBezTo>
                  <a:pt x="1515131" y="1229869"/>
                  <a:pt x="1535673" y="1286358"/>
                  <a:pt x="1535673" y="1356198"/>
                </a:cubicBezTo>
                <a:cubicBezTo>
                  <a:pt x="1535673" y="1413714"/>
                  <a:pt x="1521499" y="1466711"/>
                  <a:pt x="1493152" y="1515189"/>
                </a:cubicBezTo>
                <a:cubicBezTo>
                  <a:pt x="1464805" y="1563666"/>
                  <a:pt x="1409549" y="1629810"/>
                  <a:pt x="1327383" y="1713618"/>
                </a:cubicBezTo>
                <a:cubicBezTo>
                  <a:pt x="1202492" y="1840975"/>
                  <a:pt x="1140046" y="1960937"/>
                  <a:pt x="1140046" y="2073503"/>
                </a:cubicBezTo>
                <a:cubicBezTo>
                  <a:pt x="1140046" y="2107191"/>
                  <a:pt x="1147441" y="2137182"/>
                  <a:pt x="1162231" y="2163475"/>
                </a:cubicBezTo>
                <a:cubicBezTo>
                  <a:pt x="1177020" y="2189768"/>
                  <a:pt x="1193864" y="2203325"/>
                  <a:pt x="1212762" y="2204147"/>
                </a:cubicBezTo>
                <a:cubicBezTo>
                  <a:pt x="1225087" y="2204968"/>
                  <a:pt x="1234947" y="2201271"/>
                  <a:pt x="1242342" y="2193054"/>
                </a:cubicBezTo>
                <a:cubicBezTo>
                  <a:pt x="1250558" y="2184016"/>
                  <a:pt x="1254256" y="2173745"/>
                  <a:pt x="1253434" y="2162242"/>
                </a:cubicBezTo>
                <a:lnTo>
                  <a:pt x="1249737" y="2094456"/>
                </a:lnTo>
                <a:cubicBezTo>
                  <a:pt x="1248093" y="2066519"/>
                  <a:pt x="1263910" y="2029750"/>
                  <a:pt x="1297187" y="1984148"/>
                </a:cubicBezTo>
                <a:cubicBezTo>
                  <a:pt x="1330464" y="1938547"/>
                  <a:pt x="1368466" y="1901367"/>
                  <a:pt x="1411192" y="1872609"/>
                </a:cubicBezTo>
                <a:lnTo>
                  <a:pt x="1541835" y="1785102"/>
                </a:lnTo>
                <a:cubicBezTo>
                  <a:pt x="1633039" y="1723478"/>
                  <a:pt x="1697539" y="1664114"/>
                  <a:pt x="1735335" y="1607009"/>
                </a:cubicBezTo>
                <a:cubicBezTo>
                  <a:pt x="1773131" y="1549904"/>
                  <a:pt x="1792029" y="1483144"/>
                  <a:pt x="1792029" y="1406730"/>
                </a:cubicBezTo>
                <a:cubicBezTo>
                  <a:pt x="1792029" y="1297450"/>
                  <a:pt x="1747044" y="1206246"/>
                  <a:pt x="1657072" y="1133119"/>
                </a:cubicBezTo>
                <a:cubicBezTo>
                  <a:pt x="1567101" y="1059992"/>
                  <a:pt x="1454740" y="1023428"/>
                  <a:pt x="1319988" y="1023428"/>
                </a:cubicBezTo>
                <a:close/>
                <a:moveTo>
                  <a:pt x="1715615" y="1096144"/>
                </a:moveTo>
                <a:lnTo>
                  <a:pt x="1706988" y="1108469"/>
                </a:lnTo>
                <a:cubicBezTo>
                  <a:pt x="1756287" y="1140514"/>
                  <a:pt x="1795521" y="1184678"/>
                  <a:pt x="1824690" y="1240961"/>
                </a:cubicBezTo>
                <a:cubicBezTo>
                  <a:pt x="1853859" y="1297245"/>
                  <a:pt x="1868443" y="1357020"/>
                  <a:pt x="1868443" y="1420287"/>
                </a:cubicBezTo>
                <a:cubicBezTo>
                  <a:pt x="1868443" y="1506561"/>
                  <a:pt x="1843794" y="1582770"/>
                  <a:pt x="1794494" y="1648913"/>
                </a:cubicBezTo>
                <a:cubicBezTo>
                  <a:pt x="1745195" y="1715056"/>
                  <a:pt x="1654402" y="1793319"/>
                  <a:pt x="1522116" y="1883701"/>
                </a:cubicBezTo>
                <a:cubicBezTo>
                  <a:pt x="1444058" y="1937930"/>
                  <a:pt x="1390240" y="1983121"/>
                  <a:pt x="1360660" y="2019274"/>
                </a:cubicBezTo>
                <a:cubicBezTo>
                  <a:pt x="1331081" y="2055427"/>
                  <a:pt x="1316291" y="2095277"/>
                  <a:pt x="1316291" y="2138825"/>
                </a:cubicBezTo>
                <a:cubicBezTo>
                  <a:pt x="1316291" y="2169226"/>
                  <a:pt x="1323686" y="2198806"/>
                  <a:pt x="1338476" y="2227564"/>
                </a:cubicBezTo>
                <a:lnTo>
                  <a:pt x="1382845" y="2239889"/>
                </a:lnTo>
                <a:cubicBezTo>
                  <a:pt x="1360660" y="2201271"/>
                  <a:pt x="1349568" y="2167583"/>
                  <a:pt x="1349568" y="2138825"/>
                </a:cubicBezTo>
                <a:cubicBezTo>
                  <a:pt x="1349568" y="2082952"/>
                  <a:pt x="1391472" y="2023793"/>
                  <a:pt x="1475281" y="1961347"/>
                </a:cubicBezTo>
                <a:lnTo>
                  <a:pt x="1544300" y="1910816"/>
                </a:lnTo>
                <a:cubicBezTo>
                  <a:pt x="1689733" y="1803179"/>
                  <a:pt x="1777650" y="1729230"/>
                  <a:pt x="1808052" y="1688969"/>
                </a:cubicBezTo>
                <a:cubicBezTo>
                  <a:pt x="1867211" y="1610911"/>
                  <a:pt x="1896790" y="1526281"/>
                  <a:pt x="1896790" y="1435077"/>
                </a:cubicBezTo>
                <a:cubicBezTo>
                  <a:pt x="1896790" y="1297861"/>
                  <a:pt x="1836399" y="1184883"/>
                  <a:pt x="1715615" y="1096144"/>
                </a:cubicBezTo>
                <a:close/>
                <a:moveTo>
                  <a:pt x="1333546" y="1178721"/>
                </a:moveTo>
                <a:cubicBezTo>
                  <a:pt x="1293285" y="1178721"/>
                  <a:pt x="1259597" y="1190429"/>
                  <a:pt x="1232482" y="1213847"/>
                </a:cubicBezTo>
                <a:cubicBezTo>
                  <a:pt x="1205367" y="1237264"/>
                  <a:pt x="1191810" y="1265816"/>
                  <a:pt x="1191810" y="1299504"/>
                </a:cubicBezTo>
                <a:cubicBezTo>
                  <a:pt x="1191810" y="1367702"/>
                  <a:pt x="1225498" y="1423163"/>
                  <a:pt x="1292874" y="1465889"/>
                </a:cubicBezTo>
                <a:cubicBezTo>
                  <a:pt x="1231250" y="1497934"/>
                  <a:pt x="1145797" y="1552163"/>
                  <a:pt x="1036517" y="1628577"/>
                </a:cubicBezTo>
                <a:lnTo>
                  <a:pt x="1024192" y="1637204"/>
                </a:lnTo>
                <a:lnTo>
                  <a:pt x="1043912" y="1663087"/>
                </a:lnTo>
                <a:lnTo>
                  <a:pt x="1055005" y="1655692"/>
                </a:lnTo>
                <a:cubicBezTo>
                  <a:pt x="1117450" y="1608857"/>
                  <a:pt x="1209065" y="1550520"/>
                  <a:pt x="1329848" y="1480679"/>
                </a:cubicBezTo>
                <a:lnTo>
                  <a:pt x="1356963" y="1465889"/>
                </a:lnTo>
                <a:cubicBezTo>
                  <a:pt x="1268224" y="1428093"/>
                  <a:pt x="1223855" y="1375096"/>
                  <a:pt x="1223855" y="1306899"/>
                </a:cubicBezTo>
                <a:cubicBezTo>
                  <a:pt x="1223855" y="1243632"/>
                  <a:pt x="1259186" y="1211998"/>
                  <a:pt x="1329848" y="1211998"/>
                </a:cubicBezTo>
                <a:cubicBezTo>
                  <a:pt x="1393937" y="1211998"/>
                  <a:pt x="1451042" y="1245275"/>
                  <a:pt x="1501163" y="1311829"/>
                </a:cubicBezTo>
                <a:lnTo>
                  <a:pt x="1508558" y="1311829"/>
                </a:lnTo>
                <a:cubicBezTo>
                  <a:pt x="1469940" y="1223090"/>
                  <a:pt x="1411603" y="1178721"/>
                  <a:pt x="1333546" y="1178721"/>
                </a:cubicBezTo>
                <a:close/>
                <a:moveTo>
                  <a:pt x="1326151" y="2263306"/>
                </a:moveTo>
                <a:cubicBezTo>
                  <a:pt x="1282603" y="2263306"/>
                  <a:pt x="1245218" y="2278917"/>
                  <a:pt x="1213995" y="2310140"/>
                </a:cubicBezTo>
                <a:cubicBezTo>
                  <a:pt x="1182772" y="2341363"/>
                  <a:pt x="1167160" y="2379159"/>
                  <a:pt x="1167160" y="2423529"/>
                </a:cubicBezTo>
                <a:cubicBezTo>
                  <a:pt x="1167160" y="2467076"/>
                  <a:pt x="1182772" y="2504461"/>
                  <a:pt x="1213995" y="2535684"/>
                </a:cubicBezTo>
                <a:cubicBezTo>
                  <a:pt x="1245218" y="2566907"/>
                  <a:pt x="1282603" y="2582519"/>
                  <a:pt x="1326151" y="2582519"/>
                </a:cubicBezTo>
                <a:cubicBezTo>
                  <a:pt x="1370520" y="2582519"/>
                  <a:pt x="1408316" y="2566907"/>
                  <a:pt x="1439539" y="2535684"/>
                </a:cubicBezTo>
                <a:cubicBezTo>
                  <a:pt x="1470762" y="2504461"/>
                  <a:pt x="1486374" y="2467076"/>
                  <a:pt x="1486374" y="2423529"/>
                </a:cubicBezTo>
                <a:cubicBezTo>
                  <a:pt x="1486374" y="2379159"/>
                  <a:pt x="1470762" y="2341363"/>
                  <a:pt x="1439539" y="2310140"/>
                </a:cubicBezTo>
                <a:cubicBezTo>
                  <a:pt x="1408316" y="2278917"/>
                  <a:pt x="1370520" y="2263306"/>
                  <a:pt x="1326151" y="2263306"/>
                </a:cubicBezTo>
                <a:close/>
                <a:moveTo>
                  <a:pt x="1527045" y="2315070"/>
                </a:moveTo>
                <a:lnTo>
                  <a:pt x="1517186" y="2323697"/>
                </a:lnTo>
                <a:cubicBezTo>
                  <a:pt x="1550052" y="2372175"/>
                  <a:pt x="1566485" y="2419420"/>
                  <a:pt x="1566485" y="2465433"/>
                </a:cubicBezTo>
                <a:cubicBezTo>
                  <a:pt x="1566485" y="2514732"/>
                  <a:pt x="1547998" y="2557253"/>
                  <a:pt x="1511023" y="2592995"/>
                </a:cubicBezTo>
                <a:cubicBezTo>
                  <a:pt x="1474049" y="2628737"/>
                  <a:pt x="1430090" y="2646608"/>
                  <a:pt x="1379148" y="2646608"/>
                </a:cubicBezTo>
                <a:cubicBezTo>
                  <a:pt x="1335600" y="2646608"/>
                  <a:pt x="1287533" y="2630996"/>
                  <a:pt x="1234947" y="2599774"/>
                </a:cubicBezTo>
                <a:lnTo>
                  <a:pt x="1227552" y="2608401"/>
                </a:lnTo>
                <a:cubicBezTo>
                  <a:pt x="1268635" y="2657700"/>
                  <a:pt x="1322042" y="2682350"/>
                  <a:pt x="1387775" y="2682350"/>
                </a:cubicBezTo>
                <a:cubicBezTo>
                  <a:pt x="1443648" y="2682350"/>
                  <a:pt x="1492331" y="2661398"/>
                  <a:pt x="1533824" y="2619493"/>
                </a:cubicBezTo>
                <a:cubicBezTo>
                  <a:pt x="1575318" y="2577589"/>
                  <a:pt x="1596065" y="2528700"/>
                  <a:pt x="1596065" y="2472828"/>
                </a:cubicBezTo>
                <a:cubicBezTo>
                  <a:pt x="1596065" y="2409560"/>
                  <a:pt x="1573058" y="2356974"/>
                  <a:pt x="1527045" y="2315070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117" y="2971801"/>
            <a:ext cx="3776283" cy="342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45" y="457200"/>
            <a:ext cx="8279086" cy="3225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99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7540">
        <p14:doors dir="vert"/>
      </p:transition>
    </mc:Choice>
    <mc:Fallback xmlns="">
      <p:transition spd="slow" advTm="575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b="15492"/>
          <a:stretch/>
        </p:blipFill>
        <p:spPr>
          <a:xfrm>
            <a:off x="4595645" y="1004195"/>
            <a:ext cx="3000709" cy="3094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reeform 9"/>
          <p:cNvSpPr/>
          <p:nvPr/>
        </p:nvSpPr>
        <p:spPr>
          <a:xfrm rot="16200000" flipH="1">
            <a:off x="5022373" y="3614967"/>
            <a:ext cx="2160000" cy="432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rgbClr val="7030A0">
              <a:alpha val="24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Freeform 13"/>
          <p:cNvSpPr/>
          <p:nvPr/>
        </p:nvSpPr>
        <p:spPr>
          <a:xfrm rot="16200000" flipH="1">
            <a:off x="5202372" y="4154967"/>
            <a:ext cx="1800000" cy="360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0070C0">
              <a:alpha val="24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5" name="Freeform 14"/>
          <p:cNvSpPr/>
          <p:nvPr/>
        </p:nvSpPr>
        <p:spPr>
          <a:xfrm rot="16200000" flipH="1">
            <a:off x="5292372" y="4424967"/>
            <a:ext cx="1620000" cy="324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FFFF00">
              <a:alpha val="24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6" name="Freeform 15"/>
          <p:cNvSpPr/>
          <p:nvPr/>
        </p:nvSpPr>
        <p:spPr>
          <a:xfrm rot="16200000" flipH="1">
            <a:off x="5382372" y="4694968"/>
            <a:ext cx="1440000" cy="288000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bg2">
              <a:lumMod val="2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35" y="3527345"/>
            <a:ext cx="5480779" cy="2036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062" y="3650859"/>
            <a:ext cx="5358848" cy="1908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04" y="5490218"/>
            <a:ext cx="265199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16200000" flipH="1">
            <a:off x="4652707" y="3741942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8" name="Freeform 7"/>
          <p:cNvSpPr/>
          <p:nvPr/>
        </p:nvSpPr>
        <p:spPr>
          <a:xfrm rot="16200000" flipH="1">
            <a:off x="4922708" y="4251942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9" name="Freeform 8"/>
          <p:cNvSpPr/>
          <p:nvPr/>
        </p:nvSpPr>
        <p:spPr>
          <a:xfrm rot="16200000" flipH="1">
            <a:off x="5192708" y="4761942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0" name="Freeform 9"/>
          <p:cNvSpPr/>
          <p:nvPr/>
        </p:nvSpPr>
        <p:spPr>
          <a:xfrm rot="16200000" flipH="1">
            <a:off x="5497560" y="5307286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594"/>
            <a:ext cx="1625600" cy="685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342" y="0"/>
            <a:ext cx="1175657" cy="6858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681" y="290610"/>
            <a:ext cx="6608637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-Point Star 17"/>
          <p:cNvSpPr/>
          <p:nvPr/>
        </p:nvSpPr>
        <p:spPr>
          <a:xfrm>
            <a:off x="796832" y="1151709"/>
            <a:ext cx="4122057" cy="3904342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12057" y="457200"/>
            <a:ext cx="1661885" cy="1520371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3730172" y="5021942"/>
            <a:ext cx="1480457" cy="1175657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356533" y="3429000"/>
            <a:ext cx="957941" cy="874486"/>
          </a:xfrm>
          <a:prstGeom prst="star5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737601" y="5254170"/>
            <a:ext cx="1015999" cy="114662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8574314" y="1143000"/>
            <a:ext cx="1342571" cy="1433287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2" y="442912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" y="6386512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" y="1118047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705505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91929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2885" y="7016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6211" y="-599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-3" y="5697089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438" y="2294683"/>
            <a:ext cx="805351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 rot="5400000" flipH="1" flipV="1">
            <a:off x="4670255" y="-1731065"/>
            <a:ext cx="2880000" cy="566928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8" name="Freeform 17"/>
          <p:cNvSpPr/>
          <p:nvPr/>
        </p:nvSpPr>
        <p:spPr>
          <a:xfrm rot="5400000" flipH="1" flipV="1">
            <a:off x="4940254" y="-2001065"/>
            <a:ext cx="2340000" cy="566928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9" name="Freeform 18"/>
          <p:cNvSpPr/>
          <p:nvPr/>
        </p:nvSpPr>
        <p:spPr>
          <a:xfrm rot="5400000" flipH="1" flipV="1">
            <a:off x="5210254" y="-2271065"/>
            <a:ext cx="1800000" cy="566928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20" name="Freeform 19"/>
          <p:cNvSpPr/>
          <p:nvPr/>
        </p:nvSpPr>
        <p:spPr>
          <a:xfrm rot="5400000" flipH="1" flipV="1">
            <a:off x="5515107" y="-2575918"/>
            <a:ext cx="1190294" cy="566928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916" y="3058854"/>
            <a:ext cx="7242676" cy="2292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90" y="4470"/>
            <a:ext cx="224961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19733" r="2384" b="2001"/>
          <a:stretch/>
        </p:blipFill>
        <p:spPr>
          <a:xfrm>
            <a:off x="1" y="-6633"/>
            <a:ext cx="12191998" cy="68549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" y="700227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5" y="5867393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-4" y="1593492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170103" y="3049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91929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3413" y="3049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-4" y="6154624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350" y="2645948"/>
            <a:ext cx="8327858" cy="261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02" y="646474"/>
            <a:ext cx="350550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685799"/>
            <a:ext cx="5016500" cy="5472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5" y="457200"/>
            <a:ext cx="943132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16200000" flipH="1">
            <a:off x="4812547" y="3901782"/>
            <a:ext cx="256032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5" name="Freeform 4"/>
          <p:cNvSpPr/>
          <p:nvPr/>
        </p:nvSpPr>
        <p:spPr>
          <a:xfrm rot="16200000" flipH="1">
            <a:off x="5086868" y="4416102"/>
            <a:ext cx="201168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6" name="Freeform 5"/>
          <p:cNvSpPr/>
          <p:nvPr/>
        </p:nvSpPr>
        <p:spPr>
          <a:xfrm rot="16200000" flipH="1">
            <a:off x="5361188" y="4930422"/>
            <a:ext cx="146304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8" name="Freeform 7"/>
          <p:cNvSpPr/>
          <p:nvPr/>
        </p:nvSpPr>
        <p:spPr>
          <a:xfrm rot="16200000" flipH="1">
            <a:off x="5635507" y="5445233"/>
            <a:ext cx="914400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2" y="457200"/>
            <a:ext cx="10803048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0" y="432556"/>
            <a:ext cx="12223539" cy="5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596914" y="0"/>
            <a:ext cx="609600" cy="6858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12" y="478280"/>
            <a:ext cx="9876376" cy="59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 rot="16200000" flipH="1">
            <a:off x="4652707" y="3741942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4" name="Freeform 3"/>
          <p:cNvSpPr/>
          <p:nvPr/>
        </p:nvSpPr>
        <p:spPr>
          <a:xfrm rot="16200000" flipH="1">
            <a:off x="4922708" y="4251942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5" name="Freeform 4"/>
          <p:cNvSpPr/>
          <p:nvPr/>
        </p:nvSpPr>
        <p:spPr>
          <a:xfrm rot="16200000" flipH="1">
            <a:off x="5192708" y="4761942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6" name="Freeform 5"/>
          <p:cNvSpPr/>
          <p:nvPr/>
        </p:nvSpPr>
        <p:spPr>
          <a:xfrm rot="16200000" flipH="1">
            <a:off x="5497560" y="5307286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0" y="537020"/>
            <a:ext cx="5931922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6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1</Words>
  <Application>Microsoft Office PowerPoint</Application>
  <PresentationFormat>Widescreen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</dc:title>
  <dc:creator>waliullah</dc:creator>
  <cp:lastModifiedBy>Waliullah</cp:lastModifiedBy>
  <cp:revision>81</cp:revision>
  <dcterms:created xsi:type="dcterms:W3CDTF">2019-01-07T06:41:48Z</dcterms:created>
  <dcterms:modified xsi:type="dcterms:W3CDTF">2020-04-19T18:22:52Z</dcterms:modified>
</cp:coreProperties>
</file>