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91" r:id="rId2"/>
    <p:sldId id="339" r:id="rId3"/>
    <p:sldId id="327" r:id="rId4"/>
    <p:sldId id="343" r:id="rId5"/>
    <p:sldId id="297" r:id="rId6"/>
    <p:sldId id="330" r:id="rId7"/>
    <p:sldId id="345" r:id="rId8"/>
    <p:sldId id="357" r:id="rId9"/>
    <p:sldId id="348" r:id="rId10"/>
    <p:sldId id="351" r:id="rId11"/>
    <p:sldId id="346" r:id="rId12"/>
    <p:sldId id="324" r:id="rId13"/>
    <p:sldId id="353" r:id="rId14"/>
    <p:sldId id="335" r:id="rId15"/>
    <p:sldId id="358" r:id="rId16"/>
    <p:sldId id="338" r:id="rId17"/>
    <p:sldId id="336" r:id="rId18"/>
    <p:sldId id="314" r:id="rId19"/>
    <p:sldId id="287" r:id="rId20"/>
    <p:sldId id="313" r:id="rId21"/>
    <p:sldId id="288" r:id="rId22"/>
    <p:sldId id="289" r:id="rId23"/>
    <p:sldId id="32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3421" autoAdjust="0"/>
  </p:normalViewPr>
  <p:slideViewPr>
    <p:cSldViewPr>
      <p:cViewPr>
        <p:scale>
          <a:sx n="66" d="100"/>
          <a:sy n="66" d="100"/>
        </p:scale>
        <p:origin x="-150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517ED-4F11-424E-AE37-946AD013A6A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661FC-6EEF-499E-85A4-5BF1258D1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26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CD854-C2D1-4BE7-88A1-998085ED5E6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tb.gov.b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0" y="0"/>
            <a:ext cx="9144000" cy="17526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2057400"/>
            <a:ext cx="5181600" cy="44709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88480" y="457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অন্য স্কুলের নেটওয়ার্ক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1371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রাউটার</a:t>
            </a:r>
            <a:endParaRPr lang="en-US" sz="3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2895600" cy="4837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457200" y="6019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দুটি নেটওয়ার্ক এক সাথে জুড়ে নেটওয়ার্ক এর নেটওয়ার্ক তৈরি করা হয়েছে।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168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আমাদের স্কুলের নেটওয়ার্ক</a:t>
            </a:r>
            <a:endParaRPr lang="en-US" sz="2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13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143000"/>
            <a:ext cx="2575764" cy="48337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667000"/>
            <a:ext cx="2895600" cy="28366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2057400" y="4267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আমাদের স্কুলের সুইচ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4191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অন্য স্কুলের সুইচ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3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0" y="76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u="sng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 ব্রাউজার</a:t>
            </a:r>
            <a:endParaRPr lang="en-US" sz="3200" b="1" u="sng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9" y="990601"/>
            <a:ext cx="2944762" cy="2782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00826"/>
            <a:ext cx="2971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3894806"/>
            <a:ext cx="2857500" cy="2582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745080"/>
            <a:ext cx="33528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ular Callout 1"/>
          <p:cNvSpPr/>
          <p:nvPr/>
        </p:nvSpPr>
        <p:spPr>
          <a:xfrm>
            <a:off x="3505200" y="5774997"/>
            <a:ext cx="1447800" cy="854403"/>
          </a:xfrm>
          <a:prstGeom prst="wedgeRectCallout">
            <a:avLst>
              <a:gd name="adj1" fmla="val 88597"/>
              <a:gd name="adj2" fmla="val -4973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অপেরা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3771900" y="1143001"/>
            <a:ext cx="1485900" cy="990599"/>
          </a:xfrm>
          <a:prstGeom prst="wedgeRectCallout">
            <a:avLst>
              <a:gd name="adj1" fmla="val -72198"/>
              <a:gd name="adj2" fmla="val 5321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মজিলা ফায়ারফক্স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3429000" y="4114800"/>
            <a:ext cx="1676400" cy="1068645"/>
          </a:xfrm>
          <a:prstGeom prst="wedgeRectCallout">
            <a:avLst>
              <a:gd name="adj1" fmla="val -80800"/>
              <a:gd name="adj2" fmla="val 4631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ইন্টারনেট এক্সপ্লোরার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3200400" y="2819400"/>
            <a:ext cx="1828800" cy="854403"/>
          </a:xfrm>
          <a:prstGeom prst="wedgeRectCallout">
            <a:avLst>
              <a:gd name="adj1" fmla="val 88597"/>
              <a:gd name="adj2" fmla="val -4973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গুগল ক্রোম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5027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মডেম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286000"/>
            <a:ext cx="3244548" cy="41576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02707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5486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ক্লাসের ছেলেমেয়েরা ভাগাভাগি হয়ে নেটওয়ার্কে যুক্ত হচ্ছে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7570" t="15625" r="16545" b="14063"/>
          <a:stretch>
            <a:fillRect/>
          </a:stretch>
        </p:blipFill>
        <p:spPr bwMode="auto">
          <a:xfrm>
            <a:off x="533400" y="533400"/>
            <a:ext cx="7874000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674071991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রেজিস্ট্রেশন এর ক্ষেত্রে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571" y="1935163"/>
            <a:ext cx="5734858" cy="4389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329027679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ইঞ্জিনের নাম-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http//:www.yahoo.com/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বিং  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http//:www. bing.com/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আসুক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http//:www.ask.com/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আমাজান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http//:www.amazon.com/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কি কি ক্ষেত্রে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ব্যাবহার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138134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উপস্থাপনা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solidFill>
              <a:srgbClr val="00B0F0"/>
            </a:solidFill>
          </a:ln>
        </p:spPr>
        <p:txBody>
          <a:bodyPr/>
          <a:lstStyle/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হলো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ইন্টারন্যাশনাল নেটয়্যার্ক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 ক্ষেত্রে </a:t>
            </a:r>
          </a:p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চিকি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ক্ষেত্রে 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ব্যাংককিং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ক্ষেত্রে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22249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চাকুরি</a:t>
            </a:r>
            <a:r>
              <a:rPr lang="en-US" dirty="0" smtClean="0"/>
              <a:t> </a:t>
            </a:r>
            <a:r>
              <a:rPr lang="bn-BD" dirty="0" smtClean="0"/>
              <a:t>ক্ষেত্রে</a:t>
            </a:r>
            <a:r>
              <a:rPr lang="en-US" dirty="0" smtClean="0"/>
              <a:t> </a:t>
            </a:r>
            <a:r>
              <a:rPr lang="bn-BD" dirty="0" smtClean="0"/>
              <a:t>ইন্টারসেট</a:t>
            </a:r>
            <a:br>
              <a:rPr lang="bn-BD" dirty="0" smtClean="0"/>
            </a:br>
            <a:endParaRPr lang="en-US" dirty="0"/>
          </a:p>
        </p:txBody>
      </p:sp>
      <p:pic>
        <p:nvPicPr>
          <p:cNvPr id="6" name="Content Placeholder 5" descr="40505-medi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981200"/>
            <a:ext cx="5806440" cy="4354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7543063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</a:t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০৮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এবং ব্যাংকিং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JHSC TEACHER\Norul3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2209800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971800" y="2514600"/>
            <a:ext cx="5791200" cy="34778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নুরুল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হক</a:t>
            </a:r>
          </a:p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 সি টি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ঝলম উচ্চ বিদ্যালয় ও কলেজ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ঝলম,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কুমিল্লা ।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নম্বর:01719-851592</a:t>
            </a:r>
            <a:endParaRPr lang="bn-IN" sz="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</p:spPr>
        <p:txBody>
          <a:bodyPr/>
          <a:lstStyle/>
          <a:p>
            <a:pPr algn="ctr"/>
            <a:r>
              <a:rPr lang="bn-BD" dirty="0" smtClean="0"/>
              <a:t>স্যাটেলাইটে ইন্টারনেট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2133600"/>
            <a:ext cx="8001000" cy="39465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9" descr="the-inter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8510588" cy="42552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90518981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417638"/>
          </a:xfr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সময়-১০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সম্যাসা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চাকুরি ক্ষেত্রে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6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Kiosk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4096" y="1935163"/>
            <a:ext cx="4395808" cy="4389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252897027"/>
      </p:ext>
    </p:extLst>
  </p:cSld>
  <p:clrMapOvr>
    <a:masterClrMapping/>
  </p:clrMapOvr>
  <p:transition>
    <p:pull dir="l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364163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6600" dirty="0"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অধ্যায়-৫ম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IN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………………..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7595058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2972" t="28125" r="41215" b="32813"/>
          <a:stretch>
            <a:fillRect/>
          </a:stretch>
        </p:blipFill>
        <p:spPr bwMode="auto">
          <a:xfrm>
            <a:off x="2590800" y="381000"/>
            <a:ext cx="4343400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0" y="58674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  <a:hlinkClick r:id="rId3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3"/>
              </a:rPr>
              <a:t>www.nctb.gov.bd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ওয়েবসাইট থেকে আমরা আমাদের প্রয়োজনীয় বই ডাউনলোড করতে পারি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50"/>
            <a:ext cx="8915400" cy="1143000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                          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r>
              <a:rPr lang="bn-BD" sz="8000" dirty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ইন্টারনেট</a:t>
            </a:r>
            <a:endParaRPr lang="en-US" sz="8000" dirty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33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I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610600" cy="54102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50191716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385305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b="1" u="sng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  ইঞ্জিন</a:t>
            </a:r>
            <a:endParaRPr lang="en-US" b="1" u="sng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6648378" cy="35864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ular Callout 4"/>
          <p:cNvSpPr/>
          <p:nvPr/>
        </p:nvSpPr>
        <p:spPr>
          <a:xfrm>
            <a:off x="7924800" y="2743200"/>
            <a:ext cx="914400" cy="674132"/>
          </a:xfrm>
          <a:prstGeom prst="wedgeRectCallout">
            <a:avLst>
              <a:gd name="adj1" fmla="val -127285"/>
              <a:gd name="adj2" fmla="val 4499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5791200"/>
            <a:ext cx="2441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http://www.google.com</a:t>
            </a:r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 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 তথ্য খোঁজার দরকার হয় তখন আমাদের বিশেষ এক ধরনের অ্যাপ্লিকেশিন সফটওয়্যারের সাহায্য নিতে হয় । এই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ওয়ারের নাম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হচ্চে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 ।</a:t>
            </a:r>
            <a:endParaRPr lang="en-US" dirty="0"/>
          </a:p>
        </p:txBody>
      </p:sp>
    </p:spTree>
  </p:cSld>
  <p:clrMapOvr>
    <a:masterClrMapping/>
  </p:clrMapOvr>
  <p:transition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bn-BD" b="1" u="sng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  ইঞ্জিন</a:t>
            </a:r>
            <a:r>
              <a:rPr lang="en-US" b="1" u="sng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u="sng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9715"/>
            <a:ext cx="8229600" cy="3480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ular Callout 4"/>
          <p:cNvSpPr/>
          <p:nvPr/>
        </p:nvSpPr>
        <p:spPr>
          <a:xfrm>
            <a:off x="2667000" y="6019800"/>
            <a:ext cx="914400" cy="674132"/>
          </a:xfrm>
          <a:prstGeom prst="wedgeRectCallout">
            <a:avLst>
              <a:gd name="adj1" fmla="val 117661"/>
              <a:gd name="adj2" fmla="val -5979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60960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http://www.yahoo.com</a:t>
            </a:r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1060</TotalTime>
  <Words>267</Words>
  <Application>Microsoft Office PowerPoint</Application>
  <PresentationFormat>On-screen Show (4:3)</PresentationFormat>
  <Paragraphs>74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শিক্ষক পরিচিতি</vt:lpstr>
      <vt:lpstr>Slide 3</vt:lpstr>
      <vt:lpstr>Slide 4</vt:lpstr>
      <vt:lpstr>                           ইন্টারনেট</vt:lpstr>
      <vt:lpstr>                     শিখনফল:</vt:lpstr>
      <vt:lpstr>সার্চ  ইঞ্জিন</vt:lpstr>
      <vt:lpstr>সার্চ ইঞ্জিন কী?</vt:lpstr>
      <vt:lpstr>সার্চ  ইঞ্জিন </vt:lpstr>
      <vt:lpstr>Slide 10</vt:lpstr>
      <vt:lpstr>Slide 11</vt:lpstr>
      <vt:lpstr>মডেম </vt:lpstr>
      <vt:lpstr>Slide 13</vt:lpstr>
      <vt:lpstr>রেজিস্ট্রেশন এর ক্ষেত্রে </vt:lpstr>
      <vt:lpstr>সার্চ ইঞ্জিনের নাম- </vt:lpstr>
      <vt:lpstr>একক কাজ </vt:lpstr>
      <vt:lpstr>উপস্থাপনা</vt:lpstr>
      <vt:lpstr> চাকুরি ক্ষেত্রে ইন্টারসেট </vt:lpstr>
      <vt:lpstr>      দলীয় কাজ: সময়-০৮মিনিট</vt:lpstr>
      <vt:lpstr>স্যাটেলাইটে ইন্টারনেট </vt:lpstr>
      <vt:lpstr>মূল্যায়ন: সময়-১০ মিনিট</vt:lpstr>
      <vt:lpstr>বাড়ির কাজ:</vt:lpstr>
      <vt:lpstr> 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Acer</dc:creator>
  <cp:lastModifiedBy>HP</cp:lastModifiedBy>
  <cp:revision>412</cp:revision>
  <dcterms:created xsi:type="dcterms:W3CDTF">2006-08-16T00:00:00Z</dcterms:created>
  <dcterms:modified xsi:type="dcterms:W3CDTF">2020-04-20T13:45:40Z</dcterms:modified>
</cp:coreProperties>
</file>