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148A-18BE-4DD6-886A-EF73B4F7400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477-FED4-4A60-A295-A8F9320B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148A-18BE-4DD6-886A-EF73B4F7400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477-FED4-4A60-A295-A8F9320B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8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148A-18BE-4DD6-886A-EF73B4F7400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477-FED4-4A60-A295-A8F9320B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1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148A-18BE-4DD6-886A-EF73B4F7400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477-FED4-4A60-A295-A8F9320B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0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148A-18BE-4DD6-886A-EF73B4F7400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477-FED4-4A60-A295-A8F9320B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6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148A-18BE-4DD6-886A-EF73B4F7400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477-FED4-4A60-A295-A8F9320B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6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148A-18BE-4DD6-886A-EF73B4F7400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477-FED4-4A60-A295-A8F9320B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0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148A-18BE-4DD6-886A-EF73B4F7400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477-FED4-4A60-A295-A8F9320B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7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148A-18BE-4DD6-886A-EF73B4F7400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477-FED4-4A60-A295-A8F9320B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7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148A-18BE-4DD6-886A-EF73B4F7400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477-FED4-4A60-A295-A8F9320B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9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148A-18BE-4DD6-886A-EF73B4F7400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A477-FED4-4A60-A295-A8F9320B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8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C148A-18BE-4DD6-886A-EF73B4F74002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A477-FED4-4A60-A295-A8F9320B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2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8" y="1014618"/>
            <a:ext cx="7190508" cy="5385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932218" y="233075"/>
            <a:ext cx="2978727" cy="114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sBRIST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93273"/>
            <a:ext cx="5389418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588327" y="173182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alt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alt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alt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alt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alt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 descr="32778811meg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21" y="1593272"/>
            <a:ext cx="5505449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8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102199"/>
            <a:ext cx="8700654" cy="6755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26873" y="2618509"/>
            <a:ext cx="5791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5528" y="429491"/>
            <a:ext cx="3713018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64" y="3103418"/>
            <a:ext cx="50292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ছাবিনা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5" y="2161309"/>
            <a:ext cx="1523999" cy="41148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58546" y="3103417"/>
            <a:ext cx="358140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		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1089851"/>
            <a:ext cx="8950036" cy="520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93472" y="221673"/>
            <a:ext cx="541712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ajoy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3" r="21446"/>
          <a:stretch/>
        </p:blipFill>
        <p:spPr>
          <a:xfrm>
            <a:off x="0" y="-138546"/>
            <a:ext cx="6970653" cy="7107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9781" y="1108364"/>
            <a:ext cx="4322618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6653" y="1945699"/>
            <a:ext cx="4488873" cy="3770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23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05891" y="747280"/>
            <a:ext cx="8509722" cy="13239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altLang="en-US" sz="800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altLang="en-US" sz="8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904459" y="2690380"/>
            <a:ext cx="8912586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	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                                             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	      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বিশুদ্ধভাবে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defRPr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বিশ্লেশণ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655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48075" y="400050"/>
            <a:ext cx="54102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00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325" y="2081213"/>
            <a:ext cx="1153001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জন্মঃ১০ই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১৯১৮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জ়েলাযর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আইল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মৃত্যুঃ১৯শে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১৯৭৪।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পিতাঃ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হাতেম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গ্রন্থঃ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সগরের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মাঝি,সিরাজাম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মুনীরা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নৌফেলও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হাতেম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আদমজী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পদকসহ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পুরস্কারে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00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87701" y="1572491"/>
            <a:ext cx="1054229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/>
            <a:r>
              <a:rPr lang="en-US" alt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alt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alt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alt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alt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কন্ঠে</a:t>
            </a:r>
            <a:r>
              <a:rPr lang="en-US" alt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alt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397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8973" y="1602365"/>
            <a:ext cx="1231900" cy="584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তৃষ্ণাতপ্ত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0473" y="5152015"/>
            <a:ext cx="2743200" cy="584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রূপসি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823" y="3737552"/>
            <a:ext cx="1289050" cy="584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সাওয়ার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trrisna k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48" y="1270577"/>
            <a:ext cx="3505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ruh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73" y="3247015"/>
            <a:ext cx="3813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3" y="5152015"/>
            <a:ext cx="236537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55273" y="235527"/>
            <a:ext cx="76200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alt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কাজ়ঃ</a:t>
            </a:r>
            <a:r>
              <a:rPr lang="en-US" alt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শব্দার্থগুলো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alt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8873" y="1538865"/>
            <a:ext cx="2438400" cy="584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পিপাসায়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19561" y="3491490"/>
            <a:ext cx="1395412" cy="7080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আরোহী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45137" y="5186940"/>
            <a:ext cx="4260272" cy="13849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লোকজ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অনুযায়য়ী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সুবিদ্যু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চমকানোকে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0742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254" y="221673"/>
            <a:ext cx="9144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নিন্মে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Mehman_1288213626_1-Prof_Farrukh-Ahmed_1_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4" y="2279073"/>
            <a:ext cx="2857500" cy="381000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  <a:ex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09417" y="2166361"/>
            <a:ext cx="919162" cy="646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en-US" altLang="en-US" sz="3600"/>
          </a:p>
        </p:txBody>
      </p:sp>
      <p:sp>
        <p:nvSpPr>
          <p:cNvPr id="5" name="TextBox 4"/>
          <p:cNvSpPr txBox="1"/>
          <p:nvPr/>
        </p:nvSpPr>
        <p:spPr>
          <a:xfrm>
            <a:off x="1690254" y="4565073"/>
            <a:ext cx="7397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গ্রন্থঃ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329054" y="2590223"/>
            <a:ext cx="9826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alt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altLang="en-US" sz="32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37879" y="2856923"/>
            <a:ext cx="24384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১০জুন,১৮১৯খ্রী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391092" y="2166361"/>
            <a:ext cx="1905000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alt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খান সাবের সৈয়দ হাতেম আলী </a:t>
            </a:r>
            <a:endParaRPr lang="en-US" alt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452254" y="4565073"/>
            <a:ext cx="228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–সাত সা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রের মাঝি,সিরাজাম মুনিরা ইত্যা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315690" y="5876061"/>
            <a:ext cx="4648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কবি – ফররুখ আহমদ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48229" y="4444423"/>
            <a:ext cx="88741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endParaRPr lang="en-US" altLang="en-US" sz="3200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816417" y="5090536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অক্টোবর, ১৯৭৪ খ্রী </a:t>
            </a:r>
          </a:p>
        </p:txBody>
      </p:sp>
    </p:spTree>
    <p:extLst>
      <p:ext uri="{BB962C8B-B14F-4D97-AF65-F5344CB8AC3E}">
        <p14:creationId xmlns:p14="http://schemas.microsoft.com/office/powerpoint/2010/main" val="7805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198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</cp:revision>
  <dcterms:created xsi:type="dcterms:W3CDTF">2020-04-20T06:22:02Z</dcterms:created>
  <dcterms:modified xsi:type="dcterms:W3CDTF">2020-04-20T06:46:08Z</dcterms:modified>
</cp:coreProperties>
</file>