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3" r:id="rId1"/>
  </p:sldMasterIdLst>
  <p:notesMasterIdLst>
    <p:notesMasterId r:id="rId22"/>
  </p:notesMasterIdLst>
  <p:sldIdLst>
    <p:sldId id="296" r:id="rId2"/>
    <p:sldId id="272" r:id="rId3"/>
    <p:sldId id="313" r:id="rId4"/>
    <p:sldId id="257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10" r:id="rId18"/>
    <p:sldId id="309" r:id="rId19"/>
    <p:sldId id="311" r:id="rId20"/>
    <p:sldId id="31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1" autoAdjust="0"/>
    <p:restoredTop sz="94660"/>
  </p:normalViewPr>
  <p:slideViewPr>
    <p:cSldViewPr>
      <p:cViewPr varScale="1">
        <p:scale>
          <a:sx n="64" d="100"/>
          <a:sy n="64" d="100"/>
        </p:scale>
        <p:origin x="131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998C-61B8-41CA-90F7-55211A0A011C}" type="datetimeFigureOut">
              <a:rPr lang="en-US" smtClean="0"/>
              <a:t>20-Apr-20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454F8-BFBC-4BD3-8F07-01A47FCFDB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62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FD674-7495-4FBA-93F4-25570CC3D54A}" type="datetimeFigureOut">
              <a:rPr lang="en-US" smtClean="0"/>
              <a:pPr/>
              <a:t>20-Apr-20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07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FD674-7495-4FBA-93F4-25570CC3D54A}" type="datetimeFigureOut">
              <a:rPr lang="en-US" smtClean="0"/>
              <a:pPr/>
              <a:t>20-Apr-20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40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FD674-7495-4FBA-93F4-25570CC3D54A}" type="datetimeFigureOut">
              <a:rPr lang="en-US" smtClean="0"/>
              <a:pPr/>
              <a:t>20-Apr-20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8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FD674-7495-4FBA-93F4-25570CC3D54A}" type="datetimeFigureOut">
              <a:rPr lang="en-US" smtClean="0"/>
              <a:pPr/>
              <a:t>20-Apr-20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99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FD674-7495-4FBA-93F4-25570CC3D54A}" type="datetimeFigureOut">
              <a:rPr lang="en-US" smtClean="0"/>
              <a:pPr/>
              <a:t>20-Apr-20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44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FD674-7495-4FBA-93F4-25570CC3D54A}" type="datetimeFigureOut">
              <a:rPr lang="en-US" smtClean="0"/>
              <a:pPr/>
              <a:t>20-Apr-20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31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FD674-7495-4FBA-93F4-25570CC3D54A}" type="datetimeFigureOut">
              <a:rPr lang="en-US" smtClean="0"/>
              <a:pPr/>
              <a:t>20-Apr-20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29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FD674-7495-4FBA-93F4-25570CC3D54A}" type="datetimeFigureOut">
              <a:rPr lang="en-US" smtClean="0"/>
              <a:pPr/>
              <a:t>20-Apr-20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0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FD674-7495-4FBA-93F4-25570CC3D54A}" type="datetimeFigureOut">
              <a:rPr lang="en-US" smtClean="0"/>
              <a:pPr/>
              <a:t>20-Apr-20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98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FD674-7495-4FBA-93F4-25570CC3D54A}" type="datetimeFigureOut">
              <a:rPr lang="en-US" smtClean="0"/>
              <a:pPr/>
              <a:t>20-Apr-20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63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FD674-7495-4FBA-93F4-25570CC3D54A}" type="datetimeFigureOut">
              <a:rPr lang="en-US" smtClean="0"/>
              <a:pPr/>
              <a:t>20-Apr-20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1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389"/>
            </a:avLst>
          </a:prstGeom>
          <a:gradFill flip="none" rotWithShape="1">
            <a:gsLst>
              <a:gs pos="100000">
                <a:schemeClr val="accent2">
                  <a:lumMod val="75000"/>
                </a:schemeClr>
              </a:gs>
              <a:gs pos="0">
                <a:srgbClr val="00B050"/>
              </a:gs>
            </a:gsLst>
            <a:path path="rect">
              <a:fillToRect l="100000" t="100000"/>
            </a:path>
            <a:tileRect r="-100000" b="-100000"/>
          </a:gradFill>
          <a:ln w="38100">
            <a:gradFill flip="none" rotWithShape="1">
              <a:gsLst>
                <a:gs pos="0">
                  <a:srgbClr val="C00000"/>
                </a:gs>
                <a:gs pos="100000">
                  <a:srgbClr val="00B050"/>
                </a:gs>
              </a:gsLst>
              <a:path path="rect">
                <a:fillToRect l="100000" t="100000"/>
              </a:path>
              <a:tileRect r="-100000" b="-100000"/>
            </a:gradFill>
          </a:ln>
          <a:effectLst>
            <a:glow rad="101600">
              <a:schemeClr val="accent2">
                <a:lumMod val="40000"/>
                <a:lumOff val="60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92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33" b="-3490"/>
          <a:stretch/>
        </p:blipFill>
        <p:spPr>
          <a:xfrm>
            <a:off x="1981200" y="685800"/>
            <a:ext cx="4876800" cy="4648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05000" y="57150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রাহমাতুল্লাহ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40669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457200"/>
            <a:ext cx="6934200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কুরআন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676400"/>
            <a:ext cx="8153400" cy="489364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কুরআন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ইসলামী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জীবন-বিধানের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অবশ্যই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কুরআন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ইসলামী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শরীয়তের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কুরআন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ইসলামী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স্বয়ং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রাব্বুল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আলামিনের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মর্ম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সম্বলিত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পরোক্ষ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ইংগিত,যা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রাসুল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সাঃ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প্রকাশিত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উভয়ের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নিম্নে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১/ কুরআন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অহী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রাসুলের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পরোক্ষ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অহী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২/ 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জিব্রাঈল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আঃ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রাসুল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সাঃ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অবতীর্ণ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অপ্রকাশ্যভাবে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রাসুলের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সরাসরি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অবতীর্ণ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৩/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কুরআনের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হাদীসেরভাব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মর্ম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রাসুলের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৪/ কুরআন</a:t>
            </a:r>
            <a:r>
              <a:rPr lang="ar-AE" sz="2400" i="1" dirty="0">
                <a:latin typeface="NikoshBAN" panose="02000000000000000000" pitchFamily="2" charset="0"/>
              </a:rPr>
              <a:t>وحی متلو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পঠিত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প্রত্যাদেশ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ar-AE" sz="2400" i="1" dirty="0">
                <a:latin typeface="NikoshBAN" panose="02000000000000000000" pitchFamily="2" charset="0"/>
              </a:rPr>
              <a:t>وحی غیر </a:t>
            </a:r>
            <a:r>
              <a:rPr lang="ar-AE" sz="2400" i="1" dirty="0" smtClean="0">
                <a:latin typeface="NikoshBAN" panose="02000000000000000000" pitchFamily="2" charset="0"/>
              </a:rPr>
              <a:t>متلو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অপঠিত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প্রত্যাদেশ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৫/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নামাজে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কুরআন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হয়,অপরদিকে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নামাজে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32208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8300" y="363086"/>
            <a:ext cx="59436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771639"/>
            <a:ext cx="76962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১/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পবিত্র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নিঃসৃত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বাণীকে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হাদিসে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কাওলী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AE" sz="2400" dirty="0" smtClean="0">
                <a:latin typeface="NikoshBAN" panose="02000000000000000000" pitchFamily="2" charset="0"/>
              </a:rPr>
              <a:t>حدیث قولی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বাণীসূচক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125" y="3774955"/>
            <a:ext cx="80010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২/ </a:t>
            </a:r>
            <a:r>
              <a:rPr lang="en-US" dirty="0" err="1" smtClean="0"/>
              <a:t>মহানবী</a:t>
            </a:r>
            <a:r>
              <a:rPr lang="en-US" dirty="0" smtClean="0"/>
              <a:t> </a:t>
            </a:r>
            <a:r>
              <a:rPr lang="en-US" dirty="0" err="1" smtClean="0"/>
              <a:t>সাঃ</a:t>
            </a:r>
            <a:r>
              <a:rPr lang="en-US" dirty="0" smtClean="0"/>
              <a:t> </a:t>
            </a:r>
            <a:r>
              <a:rPr lang="en-US" dirty="0" err="1" smtClean="0"/>
              <a:t>স্বয়ং</a:t>
            </a:r>
            <a:r>
              <a:rPr lang="en-US" dirty="0" smtClean="0"/>
              <a:t> </a:t>
            </a:r>
            <a:r>
              <a:rPr lang="en-US" dirty="0" err="1" smtClean="0"/>
              <a:t>রাসুল</a:t>
            </a:r>
            <a:r>
              <a:rPr lang="en-US" dirty="0" smtClean="0"/>
              <a:t> </a:t>
            </a:r>
            <a:r>
              <a:rPr lang="en-US" dirty="0" err="1" smtClean="0"/>
              <a:t>হিসেবে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সকল</a:t>
            </a:r>
            <a:r>
              <a:rPr lang="en-US" dirty="0" smtClean="0"/>
              <a:t> </a:t>
            </a:r>
            <a:r>
              <a:rPr lang="en-US" dirty="0" err="1" smtClean="0"/>
              <a:t>কর্ম</a:t>
            </a:r>
            <a:r>
              <a:rPr lang="en-US" dirty="0" smtClean="0"/>
              <a:t> </a:t>
            </a:r>
            <a:r>
              <a:rPr lang="en-US" dirty="0" err="1" smtClean="0"/>
              <a:t>সম্পাদন</a:t>
            </a:r>
            <a:r>
              <a:rPr lang="en-US" dirty="0" smtClean="0"/>
              <a:t> </a:t>
            </a:r>
            <a:r>
              <a:rPr lang="en-US" dirty="0" err="1" smtClean="0"/>
              <a:t>করেছেন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সাহাবী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বর্ণ্না</a:t>
            </a:r>
            <a:r>
              <a:rPr lang="en-US" dirty="0" smtClean="0"/>
              <a:t> </a:t>
            </a:r>
            <a:r>
              <a:rPr lang="en-US" dirty="0" err="1" smtClean="0"/>
              <a:t>করেছেন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হাদীসে </a:t>
            </a:r>
            <a:r>
              <a:rPr lang="ar-AE" dirty="0"/>
              <a:t>حدیث </a:t>
            </a:r>
            <a:r>
              <a:rPr lang="ar-AE" dirty="0" smtClean="0"/>
              <a:t>فعلی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কর্মসূচক</a:t>
            </a:r>
            <a:r>
              <a:rPr lang="en-US" dirty="0" smtClean="0"/>
              <a:t> </a:t>
            </a:r>
            <a:r>
              <a:rPr lang="en-US" dirty="0" err="1" smtClean="0"/>
              <a:t>হাদীস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4648200"/>
            <a:ext cx="8305800" cy="15696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৩/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সাহাবীগণ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সম্মখে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শরীয়ত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সম্প্রর্কিত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রাসুল্লাহ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প্রতিবাদ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নীরব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জ্ঞাপন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হাদীসে রাকরীরী </a:t>
            </a:r>
            <a:r>
              <a:rPr lang="ar-AE" sz="2400" dirty="0">
                <a:latin typeface="NikoshBAN" panose="02000000000000000000" pitchFamily="2" charset="0"/>
              </a:rPr>
              <a:t>حدیث </a:t>
            </a:r>
            <a:r>
              <a:rPr lang="ar-AE" sz="2400" dirty="0" smtClean="0">
                <a:latin typeface="NikoshBAN" panose="02000000000000000000" pitchFamily="2" charset="0"/>
              </a:rPr>
              <a:t>تقریری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সম্মতিসূচক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633624"/>
            <a:ext cx="7543800" cy="10156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বিষয়বস্ত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</a:p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১/ </a:t>
            </a:r>
            <a:r>
              <a:rPr lang="ar-AE" sz="2000" dirty="0">
                <a:latin typeface="NikoshBAN" panose="02000000000000000000" pitchFamily="2" charset="0"/>
              </a:rPr>
              <a:t>حدیث </a:t>
            </a:r>
            <a:r>
              <a:rPr lang="ar-AE" sz="2000" dirty="0" smtClean="0">
                <a:latin typeface="NikoshBAN" panose="02000000000000000000" pitchFamily="2" charset="0"/>
              </a:rPr>
              <a:t>قولی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নিঃসৃত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২/ </a:t>
            </a:r>
            <a:r>
              <a:rPr lang="ar-AE" sz="2000" dirty="0">
                <a:latin typeface="NikoshBAN" panose="02000000000000000000" pitchFamily="2" charset="0"/>
              </a:rPr>
              <a:t>حدیث </a:t>
            </a:r>
            <a:r>
              <a:rPr lang="ar-AE" sz="2000" dirty="0" smtClean="0">
                <a:latin typeface="NikoshBAN" panose="02000000000000000000" pitchFamily="2" charset="0"/>
              </a:rPr>
              <a:t>فعلی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সম্পাদন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৩/ </a:t>
            </a:r>
            <a:r>
              <a:rPr lang="ar-AE" sz="2000" dirty="0" smtClean="0">
                <a:latin typeface="NikoshBAN" panose="02000000000000000000" pitchFamily="2" charset="0"/>
              </a:rPr>
              <a:t>حدیث </a:t>
            </a:r>
            <a:r>
              <a:rPr lang="ar-AE" sz="2000" dirty="0">
                <a:latin typeface="NikoshBAN" panose="02000000000000000000" pitchFamily="2" charset="0"/>
              </a:rPr>
              <a:t>تقریری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সম্মতিসূচক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677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0" y="508202"/>
            <a:ext cx="7162800" cy="762000"/>
          </a:xfrm>
          <a:prstGeom prst="round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মতন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3213" y="1263645"/>
            <a:ext cx="5044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754" y="2119878"/>
            <a:ext cx="2013680" cy="4616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AE" sz="2400" dirty="0"/>
              <a:t>حدیث </a:t>
            </a:r>
            <a:r>
              <a:rPr lang="ar-AE" sz="2400" dirty="0" smtClean="0"/>
              <a:t>موقوف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570157" y="2185656"/>
            <a:ext cx="154648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AE" sz="2400" dirty="0"/>
              <a:t>حدیث موقوف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2099574"/>
            <a:ext cx="1524000" cy="4616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AE" sz="2400" dirty="0"/>
              <a:t>حدیث مقطوع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50757" y="2868118"/>
            <a:ext cx="82495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১/ </a:t>
            </a:r>
            <a:r>
              <a:rPr lang="ar-AE" sz="2800" dirty="0" smtClean="0">
                <a:latin typeface="NikoshBAN" panose="02000000000000000000" pitchFamily="2" charset="0"/>
              </a:rPr>
              <a:t>حدیث مرفوع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পৌঁছেছে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হাদীসে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মারফু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754" y="3992399"/>
            <a:ext cx="70166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২/ </a:t>
            </a:r>
            <a:r>
              <a:rPr lang="ar-AE" sz="2800" dirty="0" smtClean="0">
                <a:latin typeface="NikoshBAN" panose="02000000000000000000" pitchFamily="2" charset="0"/>
              </a:rPr>
              <a:t>حدیث موقوف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বর্ণ্না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সাহাবী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পৌঁছেছে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হাদীসে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মাওকুফ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ar-AE" sz="2800" dirty="0">
              <a:latin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754" y="5243392"/>
            <a:ext cx="71690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৩/</a:t>
            </a:r>
            <a:r>
              <a:rPr lang="ar-AE" sz="2800" dirty="0" smtClean="0">
                <a:latin typeface="NikoshBAN" panose="02000000000000000000" pitchFamily="2" charset="0"/>
              </a:rPr>
              <a:t>حدیث مقطوع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তাবেয়ী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পৌঁছেছে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হাদীসে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মাক্তু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17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6492" y="399811"/>
            <a:ext cx="63246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মুত্তাসিল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2184" y="1828055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69892" y="1720334"/>
            <a:ext cx="1047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dirty="0"/>
              <a:t>متواتر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49546" y="168681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dirty="0"/>
              <a:t>مشهور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0" y="1708666"/>
            <a:ext cx="1162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dirty="0"/>
              <a:t>غریب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365854" y="1720334"/>
            <a:ext cx="1059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dirty="0"/>
              <a:t>عزیز</a:t>
            </a:r>
            <a:endParaRPr lang="en-US" sz="3200" dirty="0"/>
          </a:p>
        </p:txBody>
      </p:sp>
      <p:sp>
        <p:nvSpPr>
          <p:cNvPr id="9" name="Right Arrow 8"/>
          <p:cNvSpPr/>
          <p:nvPr/>
        </p:nvSpPr>
        <p:spPr>
          <a:xfrm>
            <a:off x="1853784" y="1991498"/>
            <a:ext cx="216108" cy="19633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2184" y="2438400"/>
            <a:ext cx="8433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১/ </a:t>
            </a:r>
            <a:r>
              <a:rPr lang="ar-AE" sz="2400" dirty="0" smtClean="0">
                <a:latin typeface="NikoshBAN" panose="02000000000000000000" pitchFamily="2" charset="0"/>
              </a:rPr>
              <a:t>متواتر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বর্ণনাকারীর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বিশুদ্ব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সম্মন্দ্বে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সন্দেহের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অবকাশ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বর্ণনাকারীদের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মিথ্যার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ঐক্যমত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একেবারেই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অসম্ভব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2184" y="3660577"/>
            <a:ext cx="84332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২/ </a:t>
            </a:r>
            <a:r>
              <a:rPr lang="ar-AE" sz="2400" dirty="0" smtClean="0">
                <a:latin typeface="NikoshBAN" panose="02000000000000000000" pitchFamily="2" charset="0"/>
              </a:rPr>
              <a:t>مشهور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বর্ণনাকারীর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কমপক্ষে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তিনজন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মুতাওয়াতিরের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সীমা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পৌঁছে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2184" y="4601289"/>
            <a:ext cx="7360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৩/</a:t>
            </a:r>
            <a:r>
              <a:rPr lang="ar-AE" sz="2400" dirty="0" smtClean="0">
                <a:latin typeface="NikoshBAN" panose="02000000000000000000" pitchFamily="2" charset="0"/>
              </a:rPr>
              <a:t>عزیز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কমপক্ষে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দুইজন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022" y="5334000"/>
            <a:ext cx="83763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৪/</a:t>
            </a:r>
            <a:r>
              <a:rPr lang="ar-AE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غریب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বর্ণনাকারীর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90121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8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6748" y="228600"/>
            <a:ext cx="66294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/>
              <a:t>সহীহ</a:t>
            </a:r>
            <a:r>
              <a:rPr lang="en-US" sz="4000" dirty="0" smtClean="0"/>
              <a:t> </a:t>
            </a:r>
            <a:r>
              <a:rPr lang="en-US" sz="4000" dirty="0" err="1" smtClean="0"/>
              <a:t>হাদীসের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প্রকারভেদ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143000" y="1777928"/>
            <a:ext cx="266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>
                <a:solidFill>
                  <a:srgbClr val="FFFFFF"/>
                </a:solidFill>
                <a:latin typeface="Helvetica Neue"/>
              </a:rPr>
              <a:t>حدیث </a:t>
            </a:r>
            <a:r>
              <a:rPr lang="ar-AE" sz="2400" dirty="0" smtClean="0">
                <a:solidFill>
                  <a:srgbClr val="FFFFFF"/>
                </a:solidFill>
                <a:latin typeface="Helvetica Neue"/>
              </a:rPr>
              <a:t>ص</a:t>
            </a:r>
            <a:r>
              <a:rPr lang="ar-AE" sz="2400" dirty="0"/>
              <a:t>حدیث صحیح</a:t>
            </a:r>
            <a:r>
              <a:rPr lang="ar-AE" sz="2400" dirty="0" smtClean="0">
                <a:solidFill>
                  <a:srgbClr val="FFFFFF"/>
                </a:solidFill>
                <a:latin typeface="Helvetica Neue"/>
              </a:rPr>
              <a:t>حیح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202738" y="1777928"/>
            <a:ext cx="22554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2400" dirty="0" smtClean="0">
                <a:solidFill>
                  <a:srgbClr val="FFFFFF"/>
                </a:solidFill>
                <a:latin typeface="Helvetica Neue"/>
              </a:rPr>
              <a:t>ضع</a:t>
            </a:r>
            <a:r>
              <a:rPr lang="ar-AE" sz="2400" dirty="0"/>
              <a:t>حدیث ضعیف</a:t>
            </a:r>
            <a:r>
              <a:rPr lang="ar-AE" sz="2400" dirty="0" smtClean="0">
                <a:solidFill>
                  <a:srgbClr val="FFFFFF"/>
                </a:solidFill>
                <a:latin typeface="Helvetica Neue"/>
              </a:rPr>
              <a:t>یف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592813" y="1208542"/>
            <a:ext cx="372977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সহীহ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বিশুদ্ব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0678" y="2430118"/>
            <a:ext cx="7159053" cy="70788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ar-AE" sz="2000" dirty="0">
                <a:solidFill>
                  <a:srgbClr val="FFFFFF"/>
                </a:solidFill>
                <a:latin typeface="Helvetica Neue"/>
              </a:rPr>
              <a:t>ص</a:t>
            </a:r>
            <a:r>
              <a:rPr lang="ar-AE" sz="2000" dirty="0"/>
              <a:t>حدیث </a:t>
            </a:r>
            <a:r>
              <a:rPr lang="ar-AE" sz="2000" dirty="0" smtClean="0"/>
              <a:t>صحیح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বর্ণনাকারীগণ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অত্যান্ত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বিশ্বস্ত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তাঁদের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স্বরনশক্তি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খুবই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প্রখর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তাঁদের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বিশুদ্ব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বিশুদ্ব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বর্ণনাকারীদের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1948" y="3590141"/>
            <a:ext cx="71877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AE" sz="2400" dirty="0">
                <a:latin typeface="NikoshBAN" panose="02000000000000000000" pitchFamily="2" charset="0"/>
              </a:rPr>
              <a:t>حدیث </a:t>
            </a:r>
            <a:r>
              <a:rPr lang="ar-AE" sz="2400" dirty="0" smtClean="0">
                <a:latin typeface="NikoshBAN" panose="02000000000000000000" pitchFamily="2" charset="0"/>
              </a:rPr>
              <a:t>حسن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সহীহ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হাদীসে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99434" y="1824094"/>
            <a:ext cx="2209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>
                <a:solidFill>
                  <a:srgbClr val="FFFFFF"/>
                </a:solidFill>
                <a:latin typeface="Helvetica Neue"/>
              </a:rPr>
              <a:t>حدیث </a:t>
            </a:r>
            <a:r>
              <a:rPr lang="ar-AE" sz="2400" dirty="0" smtClean="0">
                <a:solidFill>
                  <a:srgbClr val="FFFFFF"/>
                </a:solidFill>
                <a:latin typeface="Helvetica Neue"/>
              </a:rPr>
              <a:t>ح</a:t>
            </a:r>
            <a:r>
              <a:rPr lang="ar-AE" sz="2400" dirty="0"/>
              <a:t>حدیث حسن</a:t>
            </a:r>
            <a:r>
              <a:rPr lang="ar-AE" sz="2400" dirty="0" smtClean="0">
                <a:solidFill>
                  <a:srgbClr val="FFFFFF"/>
                </a:solidFill>
                <a:latin typeface="Helvetica Neue"/>
              </a:rPr>
              <a:t>سن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870678" y="4837049"/>
            <a:ext cx="71590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AE" sz="2400" dirty="0">
                <a:latin typeface="NikoshBAN" panose="02000000000000000000" pitchFamily="2" charset="0"/>
              </a:rPr>
              <a:t>حدیث </a:t>
            </a:r>
            <a:r>
              <a:rPr lang="ar-AE" sz="2400" dirty="0" smtClean="0">
                <a:latin typeface="NikoshBAN" panose="02000000000000000000" pitchFamily="2" charset="0"/>
              </a:rPr>
              <a:t>ضعیف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সহীহ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হাসানের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শর্তসমূহ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সম্পুর্ণ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যায়।তাকে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যঈফ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96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7" grpId="0" animBg="1"/>
      <p:bldP spid="8" grpId="0" animBg="1"/>
      <p:bldP spid="9" grpId="0" animBg="1"/>
      <p:bldP spid="10" grpId="0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1705" y="526564"/>
            <a:ext cx="7566285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4000" b="1" dirty="0" err="1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b="1" dirty="0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4000" b="1" dirty="0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গ্রহণযোগ্যতা</a:t>
            </a:r>
            <a:r>
              <a:rPr lang="en-US" sz="4000" b="1" dirty="0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নেই,তাদের</a:t>
            </a:r>
            <a:r>
              <a:rPr lang="en-US" sz="4000" b="1" dirty="0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4000" b="1" dirty="0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b="1" dirty="0">
              <a:ln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6947" y="1504206"/>
            <a:ext cx="4495800" cy="5232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গ্রহণযোগ্যতা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8" y="2297182"/>
            <a:ext cx="82296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১/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মাওদু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বর্ণনাকারী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ইচ্ছাপূর্বক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রাসুল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মিথ্যা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রচনা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519844"/>
            <a:ext cx="82295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২/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মাতরুক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বর্ণানাকারী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কারবারে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মিথ্যা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খ্যাত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198" y="4724400"/>
            <a:ext cx="82296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৩/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মুবহাম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বর্ণনাকারীর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যায়নি,যাতে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গুণাগুণ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965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609600"/>
            <a:ext cx="38100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/>
              <a:t>একক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কাজ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038086"/>
              </p:ext>
            </p:extLst>
          </p:nvPr>
        </p:nvGraphicFramePr>
        <p:xfrm>
          <a:off x="1143000" y="2057401"/>
          <a:ext cx="6248400" cy="32918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24200"/>
                <a:gridCol w="3124200"/>
              </a:tblGrid>
              <a:tr h="60959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     </a:t>
                      </a:r>
                      <a:r>
                        <a:rPr lang="en-US" sz="2800" dirty="0" err="1" smtClean="0"/>
                        <a:t>অর্থ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     </a:t>
                      </a:r>
                      <a:r>
                        <a:rPr lang="en-US" sz="3200" dirty="0" err="1" smtClean="0"/>
                        <a:t>শব্দ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5345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sz="4000" kern="1200" dirty="0" smtClean="0">
                          <a:effectLst/>
                        </a:rPr>
                        <a:t>متواتر</a:t>
                      </a:r>
                      <a:r>
                        <a:rPr lang="en-US" sz="4000" kern="1200" dirty="0" smtClean="0">
                          <a:effectLst/>
                        </a:rPr>
                        <a:t> </a:t>
                      </a:r>
                      <a:endParaRPr lang="en-US" sz="4000" dirty="0"/>
                    </a:p>
                  </a:txBody>
                  <a:tcPr/>
                </a:tc>
              </a:tr>
              <a:tr h="53454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sz="4000" kern="1200" dirty="0" smtClean="0">
                          <a:effectLst/>
                        </a:rPr>
                        <a:t>فعلی</a:t>
                      </a:r>
                      <a:endParaRPr lang="en-US" sz="4000" dirty="0"/>
                    </a:p>
                  </a:txBody>
                  <a:tcPr/>
                </a:tc>
              </a:tr>
              <a:tr h="5345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sz="3600" kern="1200" dirty="0" smtClean="0">
                          <a:effectLst/>
                        </a:rPr>
                        <a:t>مرفوع</a:t>
                      </a:r>
                      <a:endParaRPr lang="en-US" sz="3600" dirty="0"/>
                    </a:p>
                  </a:txBody>
                  <a:tcPr/>
                </a:tc>
              </a:tr>
              <a:tr h="5345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sz="3600" kern="1200" dirty="0" smtClean="0">
                          <a:effectLst/>
                        </a:rPr>
                        <a:t>تقریری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4082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838200"/>
            <a:ext cx="45720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3810000"/>
            <a:ext cx="70866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মুত্তাসিল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কাহাকে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উহার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2741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457200"/>
            <a:ext cx="2971800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      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smtClean="0"/>
              <a:t>   </a:t>
            </a:r>
            <a:endParaRPr lang="en-US" sz="6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223015"/>
              </p:ext>
            </p:extLst>
          </p:nvPr>
        </p:nvGraphicFramePr>
        <p:xfrm>
          <a:off x="533400" y="2743200"/>
          <a:ext cx="79248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1674254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ক-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খ-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গ-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ঘ-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129754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মারফু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হাদীসের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সংজ্ঞা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লিখ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মতন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কাহাকে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বলে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সহীহ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হাদীসের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কাহাকে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বলে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সুন্নাহ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কাহাকে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বলে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 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15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381000"/>
            <a:ext cx="2133600" cy="83099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/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800" dirty="0" smtClean="0"/>
              <a:t> 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2688967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১/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খবর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কাহাকে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3605540"/>
            <a:ext cx="541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২/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গ্রহণযোগ্যতা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49530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৩/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কোনআন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89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3505200"/>
            <a:ext cx="5105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কাজী</a:t>
            </a:r>
            <a:r>
              <a:rPr 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আবদুল</a:t>
            </a:r>
            <a:r>
              <a:rPr 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হান্নান</a:t>
            </a:r>
            <a:endParaRPr lang="en-US" sz="3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অধ্যক্ষ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বখতিয়ার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পাড়া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চারপীর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আউলিয়া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পোঃ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মিন্নত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উপজেলাঃ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আনোয়ারা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চট্রগ্রাম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-37499" r="-26000" b="57501"/>
          <a:stretch/>
        </p:blipFill>
        <p:spPr>
          <a:xfrm>
            <a:off x="3505200" y="-685800"/>
            <a:ext cx="35052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53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scontent.xx.fbcdn.net/v/t1.15752-9/94070453_213176859978163_3778806823675494400_n.jpg?_nc_cat=107&amp;_nc_sid=b96e70&amp;_nc_eui2=AeHvKCRoS6HXZEm8bXj5I5OhaVJr7ueZiIxpUmvu55mIjO_1o03S3xqP-YtIZv0Hdms2k3MjbwOt82ACvgxLyUPr&amp;_nc_ohc=VRLKlybjrZAAX_ffQax&amp;_nc_ad=z-m&amp;_nc_cid=0&amp;_nc_zor=9&amp;_nc_ht=scontent.xx&amp;oh=c9ad20348ab14881bf728a672cadd9cd&amp;oe=5EC214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059597"/>
            <a:ext cx="5029200" cy="4226779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2" name="TextBox 1"/>
          <p:cNvSpPr txBox="1"/>
          <p:nvPr/>
        </p:nvSpPr>
        <p:spPr>
          <a:xfrm>
            <a:off x="3295650" y="231098"/>
            <a:ext cx="2705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55626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কাহাকে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বলে,উহা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সংজ্ঞাসহ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0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3290" y="304800"/>
            <a:ext cx="388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439" y="2133599"/>
            <a:ext cx="2143125" cy="2895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32046"/>
          <a:stretch/>
        </p:blipFill>
        <p:spPr>
          <a:xfrm>
            <a:off x="4953000" y="2139846"/>
            <a:ext cx="2438400" cy="288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26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5181600"/>
            <a:ext cx="594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মিশকাতুল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মাসাবীহ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45" r="2500" b="12069"/>
          <a:stretch/>
        </p:blipFill>
        <p:spPr>
          <a:xfrm>
            <a:off x="3048000" y="1562725"/>
            <a:ext cx="2971800" cy="3581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2895600" y="304800"/>
            <a:ext cx="33528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2075" y="343524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501538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উসুলে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3" t="1380" r="17437" b="66962"/>
          <a:stretch/>
        </p:blipFill>
        <p:spPr>
          <a:xfrm>
            <a:off x="1219200" y="1676400"/>
            <a:ext cx="6553200" cy="3048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68067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7011" y="181369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------------- </a:t>
            </a:r>
            <a:endParaRPr lang="en-US" sz="3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38" y="960305"/>
            <a:ext cx="1143000" cy="533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28684" y="970485"/>
            <a:ext cx="2343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091" y="1522856"/>
            <a:ext cx="1146147" cy="536494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1471109" y="1040967"/>
            <a:ext cx="641604" cy="28625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1426587" y="1613263"/>
            <a:ext cx="685800" cy="294205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2233532" y="1529493"/>
            <a:ext cx="2338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সুন্নাহ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889" y="2609110"/>
            <a:ext cx="1146147" cy="54399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2306" y="2705821"/>
            <a:ext cx="697617" cy="32757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2091" y="3135779"/>
            <a:ext cx="1152244" cy="54259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22321" y="3131605"/>
            <a:ext cx="701101" cy="32921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233532" y="3140204"/>
            <a:ext cx="5400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981" y="3798484"/>
            <a:ext cx="1158340" cy="54259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34514" y="3853592"/>
            <a:ext cx="707197" cy="329213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193523" y="3783170"/>
            <a:ext cx="4741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174" y="2114338"/>
            <a:ext cx="1146147" cy="53649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38238" y="2185100"/>
            <a:ext cx="665447" cy="318257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2257703" y="2080315"/>
            <a:ext cx="2771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খবরের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405190" y="4479495"/>
            <a:ext cx="707197" cy="329213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2257703" y="4358580"/>
            <a:ext cx="534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মুত্তাসিল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6962" y="4403096"/>
            <a:ext cx="1158340" cy="54259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981" y="4996590"/>
            <a:ext cx="1158340" cy="542591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1422321" y="5084107"/>
            <a:ext cx="674475" cy="299292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0632" y="4996590"/>
            <a:ext cx="4915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সহীহ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6174" y="5634525"/>
            <a:ext cx="1158340" cy="542591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1434514" y="5631102"/>
            <a:ext cx="619492" cy="244759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93523" y="5555868"/>
            <a:ext cx="6733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গ্রহণযোগ্যতা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93523" y="2554192"/>
            <a:ext cx="2571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462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20" grpId="0"/>
      <p:bldP spid="27" grpId="0"/>
      <p:bldP spid="31" grpId="0"/>
      <p:bldP spid="34" grpId="0"/>
      <p:bldP spid="5" grpId="0"/>
      <p:bldP spid="13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55937"/>
            <a:ext cx="43434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2133600"/>
            <a:ext cx="1905000" cy="7254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3367384"/>
            <a:ext cx="601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আভিধানিক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কথা,বাণী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সংবাদ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খবর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724400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পরিভাষায়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নবুয়াতি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সমর্থন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অনুমোদন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বিশ্বস্ত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প্রমানিত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তাহাই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শরীয়াতে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অভিহিত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68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457200"/>
            <a:ext cx="6248400" cy="10156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সুন্নাহ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2756" y="2819400"/>
            <a:ext cx="861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সুন্নাহ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সুন্নাহ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ঃ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পথ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পদ্বতি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ইমাম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রাগিব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ইসফানি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সুন্নাতুন্নবী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রীতি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পদ্বতি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বাছাই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নিতেন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অনুসরণ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চলতেন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9472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133600"/>
            <a:ext cx="8229600" cy="3539430"/>
          </a:xfrm>
          <a:prstGeom prst="rect">
            <a:avLst/>
          </a:prstGeom>
          <a:solidFill>
            <a:schemeClr val="bg1"/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খবর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মুহাদ্দিসদের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কেউ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কেউ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রাসুল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তাবিঈগণের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সমর্থন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অনুমোদনকেই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হেসেবে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আখ্যায়িত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বাদশাদের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কাহিনীকে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খবর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আখ্যায়িত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অতএব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মতানুসারে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শাস্রের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গবেষণায়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নিয়োজিত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মুহাদ্দিস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শাস্রের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উদ্ঘাটনে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নিয়োজিত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“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আখবারি”ইতিহাসবেত্তা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5334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হাদীস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খবরের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1193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"/>
</p:tagLst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2395</TotalTime>
  <Words>900</Words>
  <Application>Microsoft Office PowerPoint</Application>
  <PresentationFormat>On-screen Show (4:3)</PresentationFormat>
  <Paragraphs>105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Helvetica Neue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JSTV</dc:creator>
  <cp:lastModifiedBy>Principal KMA Hannan</cp:lastModifiedBy>
  <cp:revision>282</cp:revision>
  <dcterms:created xsi:type="dcterms:W3CDTF">2019-10-01T01:42:52Z</dcterms:created>
  <dcterms:modified xsi:type="dcterms:W3CDTF">2020-04-20T17:21:23Z</dcterms:modified>
</cp:coreProperties>
</file>