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81" r:id="rId2"/>
    <p:sldId id="282" r:id="rId3"/>
    <p:sldId id="313" r:id="rId4"/>
    <p:sldId id="288" r:id="rId5"/>
    <p:sldId id="289" r:id="rId6"/>
    <p:sldId id="298" r:id="rId7"/>
    <p:sldId id="299" r:id="rId8"/>
    <p:sldId id="301" r:id="rId9"/>
    <p:sldId id="286" r:id="rId10"/>
    <p:sldId id="302" r:id="rId11"/>
    <p:sldId id="303" r:id="rId12"/>
    <p:sldId id="304" r:id="rId13"/>
    <p:sldId id="305" r:id="rId14"/>
    <p:sldId id="306" r:id="rId15"/>
    <p:sldId id="307" r:id="rId16"/>
    <p:sldId id="291" r:id="rId17"/>
    <p:sldId id="308" r:id="rId18"/>
    <p:sldId id="312" r:id="rId19"/>
    <p:sldId id="309" r:id="rId20"/>
    <p:sldId id="310" r:id="rId21"/>
    <p:sldId id="311" r:id="rId22"/>
    <p:sldId id="293" r:id="rId23"/>
    <p:sldId id="284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31" autoAdjust="0"/>
  </p:normalViewPr>
  <p:slideViewPr>
    <p:cSldViewPr>
      <p:cViewPr>
        <p:scale>
          <a:sx n="66" d="100"/>
          <a:sy n="66" d="100"/>
        </p:scale>
        <p:origin x="-143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4B8-150C-4A8A-9FE8-16E9E0EF3A6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0DE7-F308-4BAB-A85F-46B8DB7E9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E36630-4325-4C2F-A5CE-407F6D9C7AD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16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18" name="Picture 1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9" name="Picture 1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20" name="Picture 1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43000"/>
            <a:ext cx="5867400" cy="2514600"/>
          </a:xfrm>
        </p:spPr>
        <p:txBody>
          <a:bodyPr>
            <a:noAutofit/>
          </a:bodyPr>
          <a:lstStyle/>
          <a:p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2A8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371600" y="2209800"/>
            <a:ext cx="6553200" cy="3962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user\Desktop\ROSE\imagesbb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user\Desktop\ROSE\imagesbb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609600"/>
            <a:ext cx="8153400" cy="1066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CONTENT DOWN\STRONG PAS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7391400" cy="237634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143000" y="5029200"/>
            <a:ext cx="7772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33400"/>
            <a:ext cx="78486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609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78486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হ্যাক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বর্ন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#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1" name="Picture 1" descr="C:\Users\user\Desktop\CONTENT DOWN\STRONG PAS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5181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533400"/>
            <a:ext cx="86868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4953000"/>
            <a:ext cx="7924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817" name="Picture 1" descr="C:\Users\user\Desktop\CONTENT DOWN\PASSS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44196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304800"/>
            <a:ext cx="8077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5105400"/>
            <a:ext cx="80010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84" r="22826" b="1774"/>
          <a:stretch/>
        </p:blipFill>
        <p:spPr>
          <a:xfrm>
            <a:off x="2590800" y="1371600"/>
            <a:ext cx="4419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43000" y="381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1816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334000"/>
            <a:ext cx="87630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3340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3200" dirty="0"/>
          </a:p>
        </p:txBody>
      </p:sp>
      <p:pic>
        <p:nvPicPr>
          <p:cNvPr id="32770" name="Picture 2" descr="Internet Cafe Business Plan Sample Checklist for Entrepreneu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413375" cy="330573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914400" y="304800"/>
            <a:ext cx="71628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609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"/>
            <a:ext cx="83058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 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810000"/>
            <a:ext cx="8610600" cy="274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ব্রাউজারে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কুকিজ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অন্যএ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করীকে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ইন্টারনেট কি শুধুই সময় কাটানো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638800" cy="226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4343400"/>
            <a:ext cx="80010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914400" y="609600"/>
            <a:ext cx="7696200" cy="1295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9144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724400"/>
            <a:ext cx="6790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Collaborative work develops valuable skills | The McGill Trib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09800"/>
            <a:ext cx="37338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04800"/>
            <a:ext cx="87630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10000"/>
            <a:ext cx="8839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বানানোর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4953000"/>
            <a:ext cx="8763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অপিরিচিত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বাসাসোর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প্রো-ফাইল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ow to Rebuild a Friendship | POPSUGAR Love &amp; S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8600" y="-3657600"/>
            <a:ext cx="19507200" cy="13001626"/>
          </a:xfrm>
          <a:prstGeom prst="rect">
            <a:avLst/>
          </a:prstGeom>
          <a:noFill/>
        </p:spPr>
      </p:pic>
      <p:pic>
        <p:nvPicPr>
          <p:cNvPr id="9" name="Picture 2" descr="How to Rebuild a Friendship | POPSUGAR Love &amp; S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108574" cy="190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ৱ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304800"/>
            <a:ext cx="86106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486400"/>
            <a:ext cx="86106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44" name="Picture 4" descr="Fun Things To Do With Friends And Reconnect | Playland Mo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876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334000"/>
            <a:ext cx="83058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/ই-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লগ-আউট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267200"/>
            <a:ext cx="83820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267200"/>
            <a:ext cx="76200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2800" dirty="0"/>
          </a:p>
        </p:txBody>
      </p:sp>
      <p:pic>
        <p:nvPicPr>
          <p:cNvPr id="3074" name="Picture 2" descr="ফেইস বুক সাইন আউট/লগ আউট করার নিয়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715000" cy="3022699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838200" y="228600"/>
            <a:ext cx="8001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en-US" sz="4000" dirty="0" err="1" smtClean="0">
                <a:solidFill>
                  <a:srgbClr val="0000FF"/>
                </a:solidFill>
              </a:rPr>
              <a:t>তি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5410200"/>
          </a:xfrm>
        </p:spPr>
        <p:txBody>
          <a:bodyPr>
            <a:normAutofit lnSpcReduction="10000"/>
          </a:bodyPr>
          <a:lstStyle/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মোবাইল-01718560401</a:t>
            </a:r>
          </a:p>
          <a:p>
            <a:pPr fontAlgn="t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shobnoma391@gmail.com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fontAlgn="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user\Desktop\shobno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2301875" cy="2362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6057900" y="1181100"/>
            <a:ext cx="2057400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3352800"/>
            <a:ext cx="3413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২য়  </a:t>
            </a:r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ম-</a:t>
            </a:r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৫0মি: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- 19 /০৪/২০২০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Desktop\ROSE\imagesbb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0668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486400"/>
            <a:ext cx="80010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4343400"/>
            <a:ext cx="79248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কম্পিউটার ব্যবহারে আপনাকে সতর্ক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410200" cy="292417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838200" y="304800"/>
            <a:ext cx="8001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905000"/>
            <a:ext cx="83058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প্রাপ্তবয়স্ক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যেটা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নয়,এ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নিরাপওা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বিঘ্নিত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অনাকাঙ্খিত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বিজ্ঞাপনে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সচেস্ট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7800" y="228600"/>
            <a:ext cx="70866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বয়সোপযোগী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924800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২।ওয়েবসাইট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৩।বয়সোপযোগী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447800" y="381000"/>
            <a:ext cx="6705600" cy="1524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167640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04800" y="4114800"/>
            <a:ext cx="8610600" cy="1752600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সাবধানতা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Picture 6" descr="20170203165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2059663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20170203165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86000"/>
            <a:ext cx="2059663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user\Desktop\ROSE\RED 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5486400" cy="4027663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1828800" y="4343400"/>
            <a:ext cx="7086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0" y="304800"/>
            <a:ext cx="91440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CONTENT DOWN\WEB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505200" cy="4124325"/>
          </a:xfrm>
          <a:prstGeom prst="rect">
            <a:avLst/>
          </a:prstGeom>
          <a:noFill/>
        </p:spPr>
      </p:pic>
      <p:pic>
        <p:nvPicPr>
          <p:cNvPr id="7" name="Picture 6" descr="4 Tips For Maximizing The Web Security Of Your Business - Absolut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343400" cy="2438400"/>
          </a:xfrm>
          <a:prstGeom prst="rect">
            <a:avLst/>
          </a:prstGeom>
          <a:noFill/>
        </p:spPr>
      </p:pic>
      <p:pic>
        <p:nvPicPr>
          <p:cNvPr id="8" name="Picture 2" descr="Website Security Consideration: Tutorial - Digital Marketing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962400"/>
            <a:ext cx="44862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5052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28600"/>
            <a:ext cx="8077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38200" y="5562600"/>
            <a:ext cx="807720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5715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Desktop\CONTENT DOWN\LOC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3733800" cy="3733800"/>
          </a:xfrm>
          <a:prstGeom prst="rect">
            <a:avLst/>
          </a:prstGeom>
          <a:noFill/>
        </p:spPr>
      </p:pic>
      <p:pic>
        <p:nvPicPr>
          <p:cNvPr id="10" name="Picture 4" descr="What is Web Security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6172200" cy="18943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685800" y="457200"/>
            <a:ext cx="82296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562600"/>
            <a:ext cx="822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3" descr="C:\Users\user\Desktop\CONTENT DOWN\WEB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181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914400" y="1752600"/>
            <a:ext cx="8001000" cy="106680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914400" y="2819400"/>
            <a:ext cx="8001000" cy="838200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838200" y="3657600"/>
            <a:ext cx="8153400" cy="1447800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৩।সাধারন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914400" y="533400"/>
            <a:ext cx="8077200" cy="8382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90600" y="19050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29718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২।ওয়েবসাইটে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4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76400"/>
            <a:ext cx="7620000" cy="464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 w="0"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</a:t>
            </a:r>
            <a:r>
              <a:rPr lang="en-US" sz="3600" b="1" dirty="0" err="1" smtClean="0">
                <a:ln w="0"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BD" sz="3600" b="1" dirty="0" smtClean="0">
                <a:ln w="0"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থাকা </a:t>
            </a:r>
            <a:r>
              <a:rPr lang="en-US" sz="3600" b="1" dirty="0" smtClean="0">
                <a:ln w="0"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বুঝায়। 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990600" y="533400"/>
            <a:ext cx="7620000" cy="990600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334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নিরাপ</a:t>
            </a:r>
            <a:r>
              <a:rPr lang="en-US" sz="4000" b="1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ওা</a:t>
            </a:r>
            <a:r>
              <a:rPr lang="bn-BD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r>
              <a:rPr lang="bn-BD" sz="40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371600"/>
            <a:ext cx="8077200" cy="495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কারীদের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বিনামূল্যের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প্রতারনা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81000"/>
            <a:ext cx="79248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সাইট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4953000"/>
            <a:ext cx="80010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381000"/>
            <a:ext cx="73914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pic>
        <p:nvPicPr>
          <p:cNvPr id="37890" name="Picture 2" descr="শিক্ষার্থীদের নৈতিক মূল্যবোধ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096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528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     </vt:lpstr>
      <vt:lpstr>     শিক্ষক পরিচিতি             পাঠ পরিচিতি </vt:lpstr>
      <vt:lpstr>Slide 3</vt:lpstr>
      <vt:lpstr>   </vt:lpstr>
      <vt:lpstr>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বাড়ির কাজ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173</cp:revision>
  <dcterms:created xsi:type="dcterms:W3CDTF">2016-03-01T18:01:01Z</dcterms:created>
  <dcterms:modified xsi:type="dcterms:W3CDTF">2020-04-19T18:10:52Z</dcterms:modified>
</cp:coreProperties>
</file>