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media/audio2.wav" ContentType="audio/wav"/>
  <Override PartName="/ppt/notesSlides/notesSlide1.xml" ContentType="application/vnd.openxmlformats-officedocument.presentationml.notesSlide+xml"/>
  <Override PartName="/ppt/media/media4.gif" ContentType="video/unknown"/>
  <Override PartName="/ppt/media/media8.gif" ContentType="vide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  <p:sldMasterId id="2147483792" r:id="rId5"/>
  </p:sldMasterIdLst>
  <p:notesMasterIdLst>
    <p:notesMasterId r:id="rId36"/>
  </p:notesMasterIdLst>
  <p:sldIdLst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301" r:id="rId14"/>
    <p:sldId id="296" r:id="rId15"/>
    <p:sldId id="310" r:id="rId16"/>
    <p:sldId id="312" r:id="rId17"/>
    <p:sldId id="300" r:id="rId18"/>
    <p:sldId id="297" r:id="rId19"/>
    <p:sldId id="298" r:id="rId20"/>
    <p:sldId id="311" r:id="rId21"/>
    <p:sldId id="313" r:id="rId22"/>
    <p:sldId id="294" r:id="rId23"/>
    <p:sldId id="295" r:id="rId24"/>
    <p:sldId id="299" r:id="rId25"/>
    <p:sldId id="284" r:id="rId26"/>
    <p:sldId id="285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81B"/>
    <a:srgbClr val="891549"/>
    <a:srgbClr val="CC0066"/>
    <a:srgbClr val="D7823C"/>
    <a:srgbClr val="4C0C29"/>
    <a:srgbClr val="F20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>
      <p:cViewPr varScale="1">
        <p:scale>
          <a:sx n="66" d="100"/>
          <a:sy n="66" d="100"/>
        </p:scale>
        <p:origin x="75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C3C-86AE-4197-AED4-B8D0057F869D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9B06-893F-430B-82A1-81BF1E518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95EB8-D9B0-4299-8B37-07EFABD2325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42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406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684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719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971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194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480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614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88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682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233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072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477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568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489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251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470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610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98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567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319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444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616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4253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1011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7854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208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851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81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0204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8706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3326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6143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8122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4805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9670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3342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8865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75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3060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6728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4473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6927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4056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48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06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6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3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06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audio7.wav"/><Relationship Id="rId11" Type="http://schemas.openxmlformats.org/officeDocument/2006/relationships/image" Target="../media/image18.png"/><Relationship Id="rId5" Type="http://schemas.openxmlformats.org/officeDocument/2006/relationships/audio" Target="../media/audio6.wav"/><Relationship Id="rId10" Type="http://schemas.openxmlformats.org/officeDocument/2006/relationships/image" Target="../media/image22.jpg"/><Relationship Id="rId4" Type="http://schemas.openxmlformats.org/officeDocument/2006/relationships/audio" Target="../media/audio5.wav"/><Relationship Id="rId9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10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3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video" Target="../media/media4.gif"/><Relationship Id="rId1" Type="http://schemas.microsoft.com/office/2007/relationships/media" Target="../media/media4.gif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audio7.wav"/><Relationship Id="rId11" Type="http://schemas.openxmlformats.org/officeDocument/2006/relationships/image" Target="../media/image18.png"/><Relationship Id="rId5" Type="http://schemas.openxmlformats.org/officeDocument/2006/relationships/audio" Target="../media/audio6.wav"/><Relationship Id="rId10" Type="http://schemas.openxmlformats.org/officeDocument/2006/relationships/image" Target="../media/image27.jpg"/><Relationship Id="rId4" Type="http://schemas.openxmlformats.org/officeDocument/2006/relationships/audio" Target="../media/audio5.wav"/><Relationship Id="rId9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audio7.wav"/><Relationship Id="rId11" Type="http://schemas.openxmlformats.org/officeDocument/2006/relationships/image" Target="../media/image18.png"/><Relationship Id="rId5" Type="http://schemas.openxmlformats.org/officeDocument/2006/relationships/audio" Target="../media/audio6.wav"/><Relationship Id="rId10" Type="http://schemas.openxmlformats.org/officeDocument/2006/relationships/image" Target="../media/image5.jpg"/><Relationship Id="rId4" Type="http://schemas.openxmlformats.org/officeDocument/2006/relationships/audio" Target="../media/audio12.wav"/><Relationship Id="rId9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2.wav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10" Type="http://schemas.openxmlformats.org/officeDocument/2006/relationships/image" Target="../media/image18.png"/><Relationship Id="rId4" Type="http://schemas.openxmlformats.org/officeDocument/2006/relationships/audio" Target="../media/audio6.wav"/><Relationship Id="rId9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0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audio" Target="../media/audio10.wav"/><Relationship Id="rId2" Type="http://schemas.openxmlformats.org/officeDocument/2006/relationships/video" Target="../media/media8.gif"/><Relationship Id="rId1" Type="http://schemas.microsoft.com/office/2007/relationships/media" Target="../media/media8.gif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audio" Target="../media/audio10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audio7.wav"/><Relationship Id="rId11" Type="http://schemas.openxmlformats.org/officeDocument/2006/relationships/image" Target="../media/image18.png"/><Relationship Id="rId5" Type="http://schemas.openxmlformats.org/officeDocument/2006/relationships/audio" Target="../media/audio6.wav"/><Relationship Id="rId10" Type="http://schemas.openxmlformats.org/officeDocument/2006/relationships/image" Target="../media/image34.jpg"/><Relationship Id="rId4" Type="http://schemas.openxmlformats.org/officeDocument/2006/relationships/audio" Target="../media/audio5.wav"/><Relationship Id="rId9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audio7.wav"/><Relationship Id="rId11" Type="http://schemas.openxmlformats.org/officeDocument/2006/relationships/image" Target="../media/image18.png"/><Relationship Id="rId5" Type="http://schemas.openxmlformats.org/officeDocument/2006/relationships/audio" Target="../media/audio6.wav"/><Relationship Id="rId10" Type="http://schemas.openxmlformats.org/officeDocument/2006/relationships/image" Target="../media/image36.png"/><Relationship Id="rId4" Type="http://schemas.openxmlformats.org/officeDocument/2006/relationships/audio" Target="../media/audio5.wav"/><Relationship Id="rId9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audio" Target="NUL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audio6.wav"/><Relationship Id="rId11" Type="http://schemas.openxmlformats.org/officeDocument/2006/relationships/image" Target="../media/image18.png"/><Relationship Id="rId5" Type="http://schemas.openxmlformats.org/officeDocument/2006/relationships/audio" Target="../media/audio7.wav"/><Relationship Id="rId10" Type="http://schemas.openxmlformats.org/officeDocument/2006/relationships/image" Target="../media/image38.jpg"/><Relationship Id="rId4" Type="http://schemas.openxmlformats.org/officeDocument/2006/relationships/audio" Target="../media/audio13.wav"/><Relationship Id="rId9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13.m4a"/><Relationship Id="rId7" Type="http://schemas.openxmlformats.org/officeDocument/2006/relationships/image" Target="../media/image40.png"/><Relationship Id="rId2" Type="http://schemas.openxmlformats.org/officeDocument/2006/relationships/video" Target="../media/media12.mp4"/><Relationship Id="rId1" Type="http://schemas.microsoft.com/office/2007/relationships/media" Target="../media/media12.mp4"/><Relationship Id="rId6" Type="http://schemas.openxmlformats.org/officeDocument/2006/relationships/image" Target="../media/image39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m4a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13.m4a"/><Relationship Id="rId7" Type="http://schemas.openxmlformats.org/officeDocument/2006/relationships/image" Target="../media/image42.png"/><Relationship Id="rId2" Type="http://schemas.openxmlformats.org/officeDocument/2006/relationships/video" Target="../media/media14.mp4"/><Relationship Id="rId1" Type="http://schemas.microsoft.com/office/2007/relationships/media" Target="../media/media14.mp4"/><Relationship Id="rId6" Type="http://schemas.openxmlformats.org/officeDocument/2006/relationships/image" Target="../media/image41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m4a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NUL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9.jpeg"/><Relationship Id="rId5" Type="http://schemas.openxmlformats.org/officeDocument/2006/relationships/audio" Target="../media/audio14.wav"/><Relationship Id="rId4" Type="http://schemas.openxmlformats.org/officeDocument/2006/relationships/audio" Target="../media/audio12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5.wav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3.wav"/><Relationship Id="rId4" Type="http://schemas.openxmlformats.org/officeDocument/2006/relationships/audio" Target="../media/audio12.wav"/><Relationship Id="rId9" Type="http://schemas.openxmlformats.org/officeDocument/2006/relationships/image" Target="../media/image5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audio" Target="../media/audio10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4.wav"/><Relationship Id="rId7" Type="http://schemas.openxmlformats.org/officeDocument/2006/relationships/image" Target="../media/image5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10.wav"/><Relationship Id="rId5" Type="http://schemas.openxmlformats.org/officeDocument/2006/relationships/audio" Target="../media/audio11.wav"/><Relationship Id="rId4" Type="http://schemas.openxmlformats.org/officeDocument/2006/relationships/audio" Target="../media/audio9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3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audio" Target="../media/audio1.wav"/><Relationship Id="rId9" Type="http://schemas.openxmlformats.org/officeDocument/2006/relationships/audio" Target="NUL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NULL"/><Relationship Id="rId4" Type="http://schemas.openxmlformats.org/officeDocument/2006/relationships/image" Target="../media/image5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7.wav"/><Relationship Id="rId12" Type="http://schemas.openxmlformats.org/officeDocument/2006/relationships/image" Target="../media/image1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6.wav"/><Relationship Id="rId11" Type="http://schemas.openxmlformats.org/officeDocument/2006/relationships/image" Target="../media/image17.jpg"/><Relationship Id="rId5" Type="http://schemas.openxmlformats.org/officeDocument/2006/relationships/audio" Target="../media/audio1.wav"/><Relationship Id="rId10" Type="http://schemas.openxmlformats.org/officeDocument/2006/relationships/image" Target="../media/image16.jpg"/><Relationship Id="rId4" Type="http://schemas.openxmlformats.org/officeDocument/2006/relationships/audio" Target="../media/audio5.wav"/><Relationship Id="rId9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7.wav"/><Relationship Id="rId12" Type="http://schemas.openxmlformats.org/officeDocument/2006/relationships/image" Target="../media/image1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6.wav"/><Relationship Id="rId11" Type="http://schemas.openxmlformats.org/officeDocument/2006/relationships/image" Target="../media/image20.jpg"/><Relationship Id="rId5" Type="http://schemas.openxmlformats.org/officeDocument/2006/relationships/audio" Target="../media/audio1.wav"/><Relationship Id="rId10" Type="http://schemas.openxmlformats.org/officeDocument/2006/relationships/image" Target="../media/image19.jpg"/><Relationship Id="rId4" Type="http://schemas.openxmlformats.org/officeDocument/2006/relationships/audio" Target="../media/audio9.wav"/><Relationship Id="rId9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91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71" y="9436"/>
            <a:ext cx="8917460" cy="5934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632" y="3749723"/>
            <a:ext cx="4419599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মুলা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ম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78961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6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4" name="coin.wav"/>
          </p:stSnd>
        </p:sndAc>
      </p:transition>
    </mc:Choice>
    <mc:Fallback>
      <p:transition spd="slow">
        <p:checker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6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365 -4.44444E-6 L 0.5026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38600" y="1524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737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6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t danci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31548"/>
            <a:ext cx="8610600" cy="61406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71596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  <p:sndAc>
          <p:stSnd>
            <p:snd r:embed="rId4" name="voltage.wav"/>
          </p:stSnd>
        </p:sndAc>
      </p:transition>
    </mc:Choice>
    <mc:Fallback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3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30" y="9436"/>
            <a:ext cx="7692469" cy="6136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632" y="3749723"/>
            <a:ext cx="4419599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মই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ম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 flipV="1">
            <a:off x="5421035" y="5689188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7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4" name="coin.wav"/>
          </p:stSnd>
        </p:sndAc>
      </p:transition>
    </mc:Choice>
    <mc:Fallback>
      <p:transition spd="slow">
        <p:fad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365 -4.44444E-6 L 0.5026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3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9753600" cy="6146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632" y="3749723"/>
            <a:ext cx="4774968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মরিচ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ম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53000" y="5669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3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4" name="cashreg.wav"/>
          </p:stSnd>
        </p:sndAc>
      </p:transition>
    </mc:Choice>
    <mc:Fallback>
      <p:transition spd="slow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4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365 -4.44444E-6 L 0.5026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8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313"/>
            <a:ext cx="8690113" cy="6509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632" y="3749723"/>
            <a:ext cx="4419599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মালা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ম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876800" y="55476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97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4" name="laser.wav"/>
          </p:stSnd>
        </p:sndAc>
      </p:transition>
    </mc:Choice>
    <mc:Fallback>
      <p:transition spd="slow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365 -4.44444E-6 L 0.5026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6200" y="7620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119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2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at lad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81200" y="0"/>
            <a:ext cx="931926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75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3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0"/>
            <a:ext cx="891540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632" y="3749723"/>
            <a:ext cx="4419599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মুরগি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ম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661016" y="57870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99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  <p:sndAc>
          <p:stSnd>
            <p:snd r:embed="rId4" name="coin.wav"/>
          </p:stSnd>
        </p:sndAc>
      </p:transition>
    </mc:Choice>
    <mc:Fallback>
      <p:transition spd="slow">
        <p:fad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365 -4.44444E-6 L 0.5026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3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0"/>
            <a:ext cx="8229600" cy="612982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7264632" y="3749723"/>
            <a:ext cx="4419599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ময়ূর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ম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474029" y="55005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4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4" name="coin.wav"/>
          </p:stSnd>
        </p:sndAc>
      </p:transition>
    </mc:Choice>
    <mc:Fallback>
      <p:transition spd="slow">
        <p:fad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365 -4.44444E-6 L 0.5026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0" y="914400"/>
            <a:ext cx="4901784" cy="313932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600" b="1" i="0" u="none" strike="noStrike" kern="1200" cap="none" spc="0" normalizeH="0" baseline="0" noProof="0" dirty="0" smtClean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গোলাপ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ফুলের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্ছা</a:t>
            </a:r>
            <a:endParaRPr kumimoji="0" lang="en-IN" sz="6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28" y="3759487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1" y="445205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90" y="11997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গোলা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14400"/>
            <a:ext cx="4114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83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477" y="0"/>
            <a:ext cx="8159645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632" y="3749723"/>
            <a:ext cx="4419599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মুখোশ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ম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125726" y="56312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7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6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365 -4.44444E-6 L 0.5026 0.44607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2C9A8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25941" y="304800"/>
            <a:ext cx="8261059" cy="634123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99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14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8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2C627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50991" y="381000"/>
            <a:ext cx="8236009" cy="620600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76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14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4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5914" y="609600"/>
            <a:ext cx="4119171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পাঠ্যপুস্তক</a:t>
            </a:r>
            <a:r>
              <a:rPr kumimoji="0" lang="en-US" sz="54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সংযোগ</a:t>
            </a:r>
            <a:endParaRPr kumimoji="0" lang="en-US" sz="54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05000"/>
            <a:ext cx="7620000" cy="4576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3648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497744"/>
            <a:ext cx="3520916" cy="9310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69" y="1447800"/>
            <a:ext cx="6332459" cy="4948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2850142"/>
      </p:ext>
    </p:extLst>
  </p:cSld>
  <p:clrMapOvr>
    <a:masterClrMapping/>
  </p:clrMapOvr>
  <p:transition spd="slow">
    <p:wheel spokes="1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629" y="513791"/>
            <a:ext cx="767131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110"/>
            <a:ext cx="5486400" cy="4251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5631"/>
            <a:ext cx="5638800" cy="4186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603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533400"/>
            <a:ext cx="4953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সাথে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দাগ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টেনে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মিলাই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1791" y="1608439"/>
            <a:ext cx="7896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4457" y="3359089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94089" y="2523133"/>
            <a:ext cx="4154651" cy="279122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70828" y="3918747"/>
            <a:ext cx="4038379" cy="1451058"/>
          </a:xfrm>
          <a:prstGeom prst="line">
            <a:avLst/>
          </a:prstGeom>
          <a:ln w="57150">
            <a:solidFill>
              <a:srgbClr val="F200F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07057" y="3200400"/>
            <a:ext cx="225847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বাঁশ</a:t>
            </a: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IN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7466" y="4759296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740" y="4724400"/>
            <a:ext cx="262001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ভাত</a:t>
            </a:r>
            <a:endParaRPr kumimoji="0" lang="en-IN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8706" y="1600200"/>
            <a:ext cx="241682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ময়ূর</a:t>
            </a:r>
            <a:endParaRPr kumimoji="0" lang="en-IN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782152" y="2523133"/>
            <a:ext cx="3866554" cy="1383404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789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9" grpId="0"/>
      <p:bldP spid="10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40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9224" y="286245"/>
            <a:ext cx="1036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পাশের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দিয়ে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শুরু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তাতে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গোল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দাগ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দেই</a:t>
            </a:r>
            <a:endParaRPr kumimoji="0" lang="en-IN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0790" y="168671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32004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ফুচকা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পাতা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কলা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ফড়িং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0790" y="3332868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8800" y="146337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দই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ভেড়া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ভালুক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মাছ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0790" y="48006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4747677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মরিচ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মাছি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ধনুক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হরিণ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645635"/>
              </p:ext>
            </p:extLst>
          </p:nvPr>
        </p:nvGraphicFramePr>
        <p:xfrm>
          <a:off x="2033575" y="1413826"/>
          <a:ext cx="9648849" cy="4937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0081">
                  <a:extLst>
                    <a:ext uri="{9D8B030D-6E8A-4147-A177-3AD203B41FA5}">
                      <a16:colId xmlns:a16="http://schemas.microsoft.com/office/drawing/2014/main" val="3443760641"/>
                    </a:ext>
                  </a:extLst>
                </a:gridCol>
                <a:gridCol w="6758768">
                  <a:extLst>
                    <a:ext uri="{9D8B030D-6E8A-4147-A177-3AD203B41FA5}">
                      <a16:colId xmlns:a16="http://schemas.microsoft.com/office/drawing/2014/main" val="947876720"/>
                    </a:ext>
                  </a:extLst>
                </a:gridCol>
              </a:tblGrid>
              <a:tr h="15115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124139"/>
                  </a:ext>
                </a:extLst>
              </a:tr>
              <a:tr h="17129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085068"/>
                  </a:ext>
                </a:extLst>
              </a:tr>
              <a:tr h="17129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23630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6858000" y="1413826"/>
            <a:ext cx="1371600" cy="1020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8382000" y="1413826"/>
            <a:ext cx="1219200" cy="1020747"/>
          </a:xfrm>
          <a:prstGeom prst="ellipse">
            <a:avLst/>
          </a:prstGeom>
          <a:noFill/>
          <a:ln w="57150">
            <a:solidFill>
              <a:srgbClr val="F2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19800" y="3149585"/>
            <a:ext cx="1371600" cy="102074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829800" y="3170253"/>
            <a:ext cx="1447800" cy="1020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67400" y="4694253"/>
            <a:ext cx="1371600" cy="1020747"/>
          </a:xfrm>
          <a:prstGeom prst="ellipse">
            <a:avLst/>
          </a:prstGeom>
          <a:noFill/>
          <a:ln w="57150">
            <a:solidFill>
              <a:srgbClr val="F2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43800" y="4694253"/>
            <a:ext cx="1371600" cy="1020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526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43434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হারিয়ে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যাওয়া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বর্ণগুলো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129" y="461331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ভোমর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129" y="2004389"/>
            <a:ext cx="22890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3407" y="1904999"/>
            <a:ext cx="347701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32081B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endParaRPr kumimoji="0" lang="en-US" sz="66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5770" y="3202343"/>
            <a:ext cx="20438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</a:t>
            </a:r>
            <a:r>
              <a:rPr kumimoji="0" lang="en-US" sz="48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ড়াল</a:t>
            </a:r>
            <a:endParaRPr kumimoji="0" lang="en-US" sz="48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6889" y="3168133"/>
            <a:ext cx="22890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বিড়াল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5770" y="4593853"/>
            <a:ext cx="34916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endParaRPr kumimoji="0" lang="en-US" sz="48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496263"/>
              </p:ext>
            </p:extLst>
          </p:nvPr>
        </p:nvGraphicFramePr>
        <p:xfrm>
          <a:off x="2108996" y="1676400"/>
          <a:ext cx="6705600" cy="4197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2491">
                  <a:extLst>
                    <a:ext uri="{9D8B030D-6E8A-4147-A177-3AD203B41FA5}">
                      <a16:colId xmlns:a16="http://schemas.microsoft.com/office/drawing/2014/main" val="98887182"/>
                    </a:ext>
                  </a:extLst>
                </a:gridCol>
                <a:gridCol w="3693109">
                  <a:extLst>
                    <a:ext uri="{9D8B030D-6E8A-4147-A177-3AD203B41FA5}">
                      <a16:colId xmlns:a16="http://schemas.microsoft.com/office/drawing/2014/main" val="3646766337"/>
                    </a:ext>
                  </a:extLst>
                </a:gridCol>
              </a:tblGrid>
              <a:tr h="13776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34856"/>
                  </a:ext>
                </a:extLst>
              </a:tr>
              <a:tr h="14356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35215"/>
                  </a:ext>
                </a:extLst>
              </a:tr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3991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80312" y="1944756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3076" y="3144128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908" y="4541186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ভো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2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10088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দিয়ে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শুরু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এমন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শব্দগুলো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দাগ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টেনে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মিলাই</a:t>
            </a:r>
            <a:endParaRPr kumimoji="0" lang="en-IN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552172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মুলা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860" y="2813076"/>
            <a:ext cx="249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ফেরিওয়ালা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678839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1552171"/>
            <a:ext cx="187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বাড়ি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9840" y="3805506"/>
            <a:ext cx="1607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ফুল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9860" y="3814194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ভেড়া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9840" y="494741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ভালুক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2260" y="4947413"/>
            <a:ext cx="265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286027"/>
              </p:ext>
            </p:extLst>
          </p:nvPr>
        </p:nvGraphicFramePr>
        <p:xfrm>
          <a:off x="2057400" y="1534791"/>
          <a:ext cx="7249410" cy="431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4705">
                  <a:extLst>
                    <a:ext uri="{9D8B030D-6E8A-4147-A177-3AD203B41FA5}">
                      <a16:colId xmlns:a16="http://schemas.microsoft.com/office/drawing/2014/main" val="3918796737"/>
                    </a:ext>
                  </a:extLst>
                </a:gridCol>
                <a:gridCol w="3624705">
                  <a:extLst>
                    <a:ext uri="{9D8B030D-6E8A-4147-A177-3AD203B41FA5}">
                      <a16:colId xmlns:a16="http://schemas.microsoft.com/office/drawing/2014/main" val="1654220161"/>
                    </a:ext>
                  </a:extLst>
                </a:gridCol>
              </a:tblGrid>
              <a:tr h="1201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52100"/>
                  </a:ext>
                </a:extLst>
              </a:tr>
              <a:tr h="9789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90577"/>
                  </a:ext>
                </a:extLst>
              </a:tr>
              <a:tr h="11559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53724"/>
                  </a:ext>
                </a:extLst>
              </a:tr>
              <a:tr h="9789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42525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3924300" y="2209800"/>
            <a:ext cx="2705100" cy="3048000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581400" y="2057400"/>
            <a:ext cx="2743200" cy="105401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581400" y="3200401"/>
            <a:ext cx="2895600" cy="10667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924300" y="4267200"/>
            <a:ext cx="2552700" cy="990600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887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8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838200"/>
            <a:ext cx="3352800" cy="838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নির্মা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ণে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 descr="received_174684316896434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9449" y="2090492"/>
            <a:ext cx="2246224" cy="302626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5"/>
          <p:cNvGrpSpPr/>
          <p:nvPr/>
        </p:nvGrpSpPr>
        <p:grpSpPr>
          <a:xfrm>
            <a:off x="457200" y="1143000"/>
            <a:ext cx="3429000" cy="3505200"/>
            <a:chOff x="533400" y="1371600"/>
            <a:chExt cx="3124200" cy="3733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3400" y="1371600"/>
              <a:ext cx="3124200" cy="3733800"/>
            </a:xfrm>
            <a:prstGeom prst="ellipse">
              <a:avLst/>
            </a:prstGeom>
            <a:ln w="635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697521" y="3854553"/>
              <a:ext cx="28193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s-I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Vrinda" panose="02000500000000020004" pitchFamily="2" charset="0"/>
                </a:rPr>
                <a:t>মুক্তিযুদ্ধের চেতনাদীপ্ত সংস্কৃতির রাজধানী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38600" y="2133600"/>
            <a:ext cx="4800600" cy="2308324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মো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নাজমুল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হক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সহকারী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শিক্</a:t>
            </a:r>
            <a:r>
              <a:rPr kumimoji="0" lang="as-IN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ষ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টানমান্দাইল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প্রাঃ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বিদ্যালয়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আখাউড়া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, 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ব্রাহ্মণবাড়িয়া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।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533400" y="1219200"/>
            <a:ext cx="3276600" cy="3200400"/>
            <a:chOff x="381000" y="1905000"/>
            <a:chExt cx="3276600" cy="3200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1000" y="1905000"/>
              <a:ext cx="3276600" cy="3200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33400" y="4343400"/>
              <a:ext cx="2971800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200F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বীর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শ্রেষ্ঠ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মোস্তফা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কামাল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সমাধি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,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আখাউড়া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23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9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4" y="5331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45" y="149732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4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8" y="9903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23472" y="1220679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endParaRPr kumimoji="0" lang="en-US" sz="16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5" y="335842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35" y="138936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88" y="25100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1" y="2146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366" y="4024593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2047" y="3254276"/>
            <a:ext cx="494121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ভালো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থেকো,সবাই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IN" sz="60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1" y="533180"/>
            <a:ext cx="5978586" cy="53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8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609600"/>
            <a:ext cx="3507288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504D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8156" y="1950422"/>
            <a:ext cx="9296400" cy="3485551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বাংলা </a:t>
            </a: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শিরোনামঃ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শিখি</a:t>
            </a:r>
            <a:endParaRPr kumimoji="0" lang="en-US" sz="4400" b="1" i="0" u="none" strike="noStrike" kern="120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পাঠ্যাংশঃ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ম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২৫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মিনিট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73211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600200"/>
            <a:ext cx="5530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endParaRPr kumimoji="0" lang="bn-IN" sz="54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27660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৮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ধ্বনির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প্রতীক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শণাক্ত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৯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শনাক্ত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48274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3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100883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চলো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একটা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গানের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ভিডিও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দেখি</a:t>
            </a:r>
            <a:endParaRPr kumimoji="0" lang="en-IN" sz="5400" b="1" i="0" u="none" strike="noStrike" kern="1200" cap="none" spc="0" normalizeH="0" baseline="0" noProof="0" dirty="0">
              <a:ln/>
              <a:solidFill>
                <a:srgbClr val="C0504D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3048000" y="2895600"/>
          <a:ext cx="5043488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Packager Shell Object" showAsIcon="1" r:id="rId5" imgW="5042880" imgH="685800" progId="Package">
                  <p:embed/>
                </p:oleObj>
              </mc:Choice>
              <mc:Fallback>
                <p:oleObj name="Packager Shell Object" showAsIcon="1" r:id="rId5" imgW="5042880" imgH="68580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0" y="2895600"/>
                        <a:ext cx="5043488" cy="201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90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3" name="coin.wav"/>
          </p:stSnd>
        </p:sndAc>
      </p:transition>
    </mc:Choice>
    <mc:Fallback xmlns="">
      <p:transition spd="slow">
        <p:blinds dir="vert"/>
        <p:sndAc>
          <p:stSnd>
            <p:snd r:embed="rId7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143000"/>
            <a:ext cx="6908715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bn-BD" sz="9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9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পড়ব</a:t>
            </a:r>
            <a:endParaRPr kumimoji="0" lang="en-US" sz="7200" b="1" i="0" u="none" strike="noStrike" kern="1200" cap="none" spc="0" normalizeH="0" baseline="0" noProof="0" dirty="0" smtClean="0">
              <a:ln/>
              <a:solidFill>
                <a:srgbClr val="4C0C2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kumimoji="0" lang="en-US" sz="13800" b="1" i="0" u="none" strike="noStrike" kern="1200" cap="none" spc="0" normalizeH="0" baseline="0" noProof="0" dirty="0" smtClean="0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138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138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hammer.wav"/>
          </p:stSnd>
        </p:sndAc>
      </p:transition>
    </mc:Choice>
    <mc:Fallback xmlns="">
      <p:transition spd="slow">
        <p:circl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-7374"/>
            <a:ext cx="8903110" cy="59246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633" y="3749723"/>
            <a:ext cx="3631968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মশা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 smtClean="0">
                <a:solidFill>
                  <a:srgbClr val="F200F2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20555" y="57870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93974"/>
      </p:ext>
    </p:extLst>
  </p:cSld>
  <p:clrMapOvr>
    <a:masterClrMapping/>
  </p:clrMapOvr>
  <p:transition spd="slow">
    <p:wheel spokes="1"/>
    <p:sndAc>
      <p:stSnd>
        <p:snd r:embed="rId4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8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365 -4.44444E-6 L 0.5026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651" y="11415"/>
            <a:ext cx="9759975" cy="58559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7264632" y="3749723"/>
            <a:ext cx="4419599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মাছ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ম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303032" y="55224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4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4" name="whoosh.wav"/>
          </p:stSnd>
        </p:sndAc>
      </p:transition>
    </mc:Choice>
    <mc:Fallback>
      <p:transition spd="slow">
        <p:blinds dir="vert"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9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365 -4.44444E-6 L 0.5026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ম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7266</TotalTime>
  <Words>220</Words>
  <Application>Microsoft Office PowerPoint</Application>
  <PresentationFormat>Widescreen</PresentationFormat>
  <Paragraphs>99</Paragraphs>
  <Slides>30</Slides>
  <Notes>1</Notes>
  <HiddenSlides>0</HiddenSlides>
  <MMClips>15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NikoshBAN</vt:lpstr>
      <vt:lpstr>SutonnyOMJ</vt:lpstr>
      <vt:lpstr>Vrinda</vt:lpstr>
      <vt:lpstr>1_Office Theme</vt:lpstr>
      <vt:lpstr>2_Office Theme</vt:lpstr>
      <vt:lpstr>3_Office Theme</vt:lpstr>
      <vt:lpstr>4_Office Theme</vt:lpstr>
      <vt:lpstr>7_Office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Umme Shakhina</dc:creator>
  <cp:lastModifiedBy>nazmul</cp:lastModifiedBy>
  <cp:revision>754</cp:revision>
  <dcterms:created xsi:type="dcterms:W3CDTF">2006-08-16T00:00:00Z</dcterms:created>
  <dcterms:modified xsi:type="dcterms:W3CDTF">2020-04-20T13:19:45Z</dcterms:modified>
</cp:coreProperties>
</file>